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5"/>
  </p:notesMasterIdLst>
  <p:handoutMasterIdLst>
    <p:handoutMasterId r:id="rId16"/>
  </p:handoutMasterIdLst>
  <p:sldIdLst>
    <p:sldId id="290" r:id="rId2"/>
    <p:sldId id="1420" r:id="rId3"/>
    <p:sldId id="4423" r:id="rId4"/>
    <p:sldId id="4430" r:id="rId5"/>
    <p:sldId id="4432" r:id="rId6"/>
    <p:sldId id="4433" r:id="rId7"/>
    <p:sldId id="4434" r:id="rId8"/>
    <p:sldId id="4445" r:id="rId9"/>
    <p:sldId id="4446" r:id="rId10"/>
    <p:sldId id="4452" r:id="rId11"/>
    <p:sldId id="4444" r:id="rId12"/>
    <p:sldId id="4453" r:id="rId13"/>
    <p:sldId id="273" r:id="rId14"/>
  </p:sldIdLst>
  <p:sldSz cx="12192000" cy="6858000"/>
  <p:notesSz cx="6858000" cy="9144000"/>
  <p:defaultTextStyle>
    <a:defPPr>
      <a:defRPr lang="LID4096"/>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shya Lane-Spollen" initials="" lastIdx="3" clrIdx="0"/>
  <p:cmAuthor id="2" name="Isane Aparicio" initials="" lastIdx="1" clrIdx="1"/>
  <p:cmAuthor id="3" name="Isane Aparicio" initials="IA" lastIdx="1" clrIdx="2">
    <p:extLst>
      <p:ext uri="{19B8F6BF-5375-455C-9EA6-DF929625EA0E}">
        <p15:presenceInfo xmlns:p15="http://schemas.microsoft.com/office/powerpoint/2012/main" userId="Isane Aparicio"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23E74"/>
    <a:srgbClr val="013D73"/>
    <a:srgbClr val="FFFFFF"/>
    <a:srgbClr val="000000"/>
    <a:srgbClr val="27457B"/>
    <a:srgbClr val="EBFE76"/>
    <a:srgbClr val="D00000"/>
    <a:srgbClr val="FFF4D1"/>
    <a:srgbClr val="DBF0FF"/>
    <a:srgbClr val="B5E2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352" autoAdjust="0"/>
    <p:restoredTop sz="95906" autoAdjust="0"/>
  </p:normalViewPr>
  <p:slideViewPr>
    <p:cSldViewPr snapToGrid="0">
      <p:cViewPr varScale="1">
        <p:scale>
          <a:sx n="110" d="100"/>
          <a:sy n="110" d="100"/>
        </p:scale>
        <p:origin x="954"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handoutMaster" Target="handoutMasters/handout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47767BD-50A1-4748-B3E9-A0360D70EAC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a:defRPr/>
            </a:pPr>
            <a:endParaRPr lang="en-GB"/>
          </a:p>
        </p:txBody>
      </p:sp>
      <p:sp>
        <p:nvSpPr>
          <p:cNvPr id="3" name="Date Placeholder 2">
            <a:extLst>
              <a:ext uri="{FF2B5EF4-FFF2-40B4-BE49-F238E27FC236}">
                <a16:creationId xmlns:a16="http://schemas.microsoft.com/office/drawing/2014/main" id="{3984E9DA-9173-472E-B27E-BBB1C4C0B95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smtClean="0">
                <a:latin typeface="+mn-lt"/>
              </a:defRPr>
            </a:lvl1pPr>
          </a:lstStyle>
          <a:p>
            <a:pPr>
              <a:defRPr/>
            </a:pPr>
            <a:fld id="{169FBBE6-1E71-4654-9286-B56899234A95}" type="datetimeFigureOut">
              <a:rPr lang="en-GB"/>
              <a:pPr>
                <a:defRPr/>
              </a:pPr>
              <a:t>10/09/2021</a:t>
            </a:fld>
            <a:endParaRPr lang="en-GB"/>
          </a:p>
        </p:txBody>
      </p:sp>
      <p:sp>
        <p:nvSpPr>
          <p:cNvPr id="4" name="Footer Placeholder 3">
            <a:extLst>
              <a:ext uri="{FF2B5EF4-FFF2-40B4-BE49-F238E27FC236}">
                <a16:creationId xmlns:a16="http://schemas.microsoft.com/office/drawing/2014/main" id="{E291D3F8-A840-455A-8790-B42367A90CF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a:defRPr/>
            </a:pPr>
            <a:endParaRPr lang="en-GB"/>
          </a:p>
        </p:txBody>
      </p:sp>
      <p:sp>
        <p:nvSpPr>
          <p:cNvPr id="5" name="Slide Number Placeholder 4">
            <a:extLst>
              <a:ext uri="{FF2B5EF4-FFF2-40B4-BE49-F238E27FC236}">
                <a16:creationId xmlns:a16="http://schemas.microsoft.com/office/drawing/2014/main" id="{39E3C905-9383-4D09-811C-112431A6509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eaLnBrk="1" fontAlgn="auto" hangingPunct="1">
              <a:spcBef>
                <a:spcPts val="0"/>
              </a:spcBef>
              <a:spcAft>
                <a:spcPts val="0"/>
              </a:spcAft>
              <a:defRPr sz="1200" smtClean="0">
                <a:latin typeface="+mn-lt"/>
              </a:defRPr>
            </a:lvl1pPr>
          </a:lstStyle>
          <a:p>
            <a:pPr>
              <a:defRPr/>
            </a:pPr>
            <a:fld id="{17A3AF43-987D-446B-B1A5-5A4E528F5FC6}" type="slidenum">
              <a:rPr lang="en-GB"/>
              <a:pPr>
                <a:defRPr/>
              </a:pPr>
              <a:t>‹#›</a:t>
            </a:fld>
            <a:endParaRPr lang="en-GB"/>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8A5A495-3D98-446C-8983-1D550A4177A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a:defRPr/>
            </a:pPr>
            <a:endParaRPr lang="en-BE"/>
          </a:p>
        </p:txBody>
      </p:sp>
      <p:sp>
        <p:nvSpPr>
          <p:cNvPr id="3" name="Date Placeholder 2">
            <a:extLst>
              <a:ext uri="{FF2B5EF4-FFF2-40B4-BE49-F238E27FC236}">
                <a16:creationId xmlns:a16="http://schemas.microsoft.com/office/drawing/2014/main" id="{7B19E496-7252-4D0A-B3E6-AE27E6031884}"/>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smtClean="0">
                <a:latin typeface="+mn-lt"/>
              </a:defRPr>
            </a:lvl1pPr>
          </a:lstStyle>
          <a:p>
            <a:pPr>
              <a:defRPr/>
            </a:pPr>
            <a:fld id="{951B69AE-B4EF-4224-95F7-BA8C51F32C3A}" type="datetimeFigureOut">
              <a:rPr lang="LID4096"/>
              <a:pPr>
                <a:defRPr/>
              </a:pPr>
              <a:t>09/10/2021</a:t>
            </a:fld>
            <a:endParaRPr lang="en-BE"/>
          </a:p>
        </p:txBody>
      </p:sp>
      <p:sp>
        <p:nvSpPr>
          <p:cNvPr id="4" name="Slide Image Placeholder 3">
            <a:extLst>
              <a:ext uri="{FF2B5EF4-FFF2-40B4-BE49-F238E27FC236}">
                <a16:creationId xmlns:a16="http://schemas.microsoft.com/office/drawing/2014/main" id="{49ED172B-D884-42AA-A59E-F4685B0A0293}"/>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en-BE" noProof="0"/>
          </a:p>
        </p:txBody>
      </p:sp>
      <p:sp>
        <p:nvSpPr>
          <p:cNvPr id="5" name="Notes Placeholder 4">
            <a:extLst>
              <a:ext uri="{FF2B5EF4-FFF2-40B4-BE49-F238E27FC236}">
                <a16:creationId xmlns:a16="http://schemas.microsoft.com/office/drawing/2014/main" id="{389166C9-6D0D-4883-BDD6-9A55694E7B23}"/>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BE" noProof="0"/>
          </a:p>
        </p:txBody>
      </p:sp>
      <p:sp>
        <p:nvSpPr>
          <p:cNvPr id="6" name="Footer Placeholder 5">
            <a:extLst>
              <a:ext uri="{FF2B5EF4-FFF2-40B4-BE49-F238E27FC236}">
                <a16:creationId xmlns:a16="http://schemas.microsoft.com/office/drawing/2014/main" id="{31589E7D-4221-4979-A168-AA973D003B37}"/>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a:defRPr/>
            </a:pPr>
            <a:endParaRPr lang="en-BE"/>
          </a:p>
        </p:txBody>
      </p:sp>
      <p:sp>
        <p:nvSpPr>
          <p:cNvPr id="7" name="Slide Number Placeholder 6">
            <a:extLst>
              <a:ext uri="{FF2B5EF4-FFF2-40B4-BE49-F238E27FC236}">
                <a16:creationId xmlns:a16="http://schemas.microsoft.com/office/drawing/2014/main" id="{06E222CB-4B10-4041-B6EB-F5C3733AC1AA}"/>
              </a:ext>
            </a:extLst>
          </p:cNvPr>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eaLnBrk="1" fontAlgn="auto" hangingPunct="1">
              <a:spcBef>
                <a:spcPts val="0"/>
              </a:spcBef>
              <a:spcAft>
                <a:spcPts val="0"/>
              </a:spcAft>
              <a:defRPr sz="1200" smtClean="0">
                <a:latin typeface="+mn-lt"/>
              </a:defRPr>
            </a:lvl1pPr>
          </a:lstStyle>
          <a:p>
            <a:pPr>
              <a:defRPr/>
            </a:pPr>
            <a:fld id="{E7568C16-1F12-4271-9327-DE4DFCFAD242}" type="slidenum">
              <a:rPr lang="en-BE"/>
              <a:pPr>
                <a:defRPr/>
              </a:pPr>
              <a:t>‹#›</a:t>
            </a:fld>
            <a:endParaRPr lang="en-BE"/>
          </a:p>
        </p:txBody>
      </p:sp>
    </p:spTree>
  </p:cSld>
  <p:clrMap bg1="lt1" tx1="dk1" bg2="lt2" tx2="dk2" accent1="accent1" accent2="accent2" accent3="accent3" accent4="accent4" accent5="accent5" accent6="accent6" hlink="hlink" folHlink="folHlink"/>
  <p:hf hdr="0" ftr="0" dt="0"/>
  <p:notesStyle>
    <a:lvl1pPr algn="l" rtl="0" fontAlgn="base">
      <a:spcBef>
        <a:spcPct val="30000"/>
      </a:spcBef>
      <a:spcAft>
        <a:spcPct val="0"/>
      </a:spcAft>
      <a:defRPr sz="1200" kern="1200">
        <a:solidFill>
          <a:schemeClr val="tx1"/>
        </a:solidFill>
        <a:latin typeface="+mn-lt"/>
        <a:ea typeface="+mn-ea"/>
        <a:cs typeface="+mn-cs"/>
      </a:defRPr>
    </a:lvl1pPr>
    <a:lvl2pPr marL="457200" algn="l" rtl="0" fontAlgn="base">
      <a:spcBef>
        <a:spcPct val="30000"/>
      </a:spcBef>
      <a:spcAft>
        <a:spcPct val="0"/>
      </a:spcAft>
      <a:defRPr sz="1200" kern="1200">
        <a:solidFill>
          <a:schemeClr val="tx1"/>
        </a:solidFill>
        <a:latin typeface="+mn-lt"/>
        <a:ea typeface="+mn-ea"/>
        <a:cs typeface="+mn-cs"/>
      </a:defRPr>
    </a:lvl2pPr>
    <a:lvl3pPr marL="914400" algn="l" rtl="0" fontAlgn="base">
      <a:spcBef>
        <a:spcPct val="30000"/>
      </a:spcBef>
      <a:spcAft>
        <a:spcPct val="0"/>
      </a:spcAft>
      <a:defRPr sz="1200" kern="1200">
        <a:solidFill>
          <a:schemeClr val="tx1"/>
        </a:solidFill>
        <a:latin typeface="+mn-lt"/>
        <a:ea typeface="+mn-ea"/>
        <a:cs typeface="+mn-cs"/>
      </a:defRPr>
    </a:lvl3pPr>
    <a:lvl4pPr marL="1371600" algn="l" rtl="0" fontAlgn="base">
      <a:spcBef>
        <a:spcPct val="30000"/>
      </a:spcBef>
      <a:spcAft>
        <a:spcPct val="0"/>
      </a:spcAft>
      <a:defRPr sz="1200" kern="1200">
        <a:solidFill>
          <a:schemeClr val="tx1"/>
        </a:solidFill>
        <a:latin typeface="+mn-lt"/>
        <a:ea typeface="+mn-ea"/>
        <a:cs typeface="+mn-cs"/>
      </a:defRPr>
    </a:lvl4pPr>
    <a:lvl5pPr marL="182880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lide Image Placeholder 1">
            <a:extLst>
              <a:ext uri="{FF2B5EF4-FFF2-40B4-BE49-F238E27FC236}">
                <a16:creationId xmlns:a16="http://schemas.microsoft.com/office/drawing/2014/main" id="{FA612272-6B31-4833-928D-91B6D3A9E02B}"/>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315" name="Notes Placeholder 2">
            <a:extLst>
              <a:ext uri="{FF2B5EF4-FFF2-40B4-BE49-F238E27FC236}">
                <a16:creationId xmlns:a16="http://schemas.microsoft.com/office/drawing/2014/main" id="{1E5498F2-933E-49A5-8BF2-D116F308D8B4}"/>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GB" altLang="en-US"/>
          </a:p>
        </p:txBody>
      </p:sp>
      <p:sp>
        <p:nvSpPr>
          <p:cNvPr id="13316" name="Slide Number Placeholder 3">
            <a:extLst>
              <a:ext uri="{FF2B5EF4-FFF2-40B4-BE49-F238E27FC236}">
                <a16:creationId xmlns:a16="http://schemas.microsoft.com/office/drawing/2014/main" id="{A3EFF134-3D61-43D8-BFB6-AB6DD1CF339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01204E85-1650-4F9E-97B3-5039547FD4C4}" type="slidenum">
              <a:rPr lang="LID4096" altLang="en-US">
                <a:solidFill>
                  <a:srgbClr val="000000"/>
                </a:solidFill>
              </a:rPr>
              <a:pPr fontAlgn="base">
                <a:spcBef>
                  <a:spcPct val="0"/>
                </a:spcBef>
                <a:spcAft>
                  <a:spcPct val="0"/>
                </a:spcAft>
              </a:pPr>
              <a:t>1</a:t>
            </a:fld>
            <a:endParaRPr lang="LID4096" altLang="en-US">
              <a:solidFill>
                <a:srgbClr val="000000"/>
              </a:solidFil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Image Placeholder 1">
            <a:extLst>
              <a:ext uri="{FF2B5EF4-FFF2-40B4-BE49-F238E27FC236}">
                <a16:creationId xmlns:a16="http://schemas.microsoft.com/office/drawing/2014/main" id="{887CB92E-FB55-4812-95B8-3397D92C2EF4}"/>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387" name="Notes Placeholder 2">
            <a:extLst>
              <a:ext uri="{FF2B5EF4-FFF2-40B4-BE49-F238E27FC236}">
                <a16:creationId xmlns:a16="http://schemas.microsoft.com/office/drawing/2014/main" id="{EF3F1258-D95A-433B-BB45-4BCE1BD9F1EE}"/>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GB" altLang="en-US" dirty="0"/>
          </a:p>
        </p:txBody>
      </p:sp>
      <p:sp>
        <p:nvSpPr>
          <p:cNvPr id="16388" name="Slide Number Placeholder 3">
            <a:extLst>
              <a:ext uri="{FF2B5EF4-FFF2-40B4-BE49-F238E27FC236}">
                <a16:creationId xmlns:a16="http://schemas.microsoft.com/office/drawing/2014/main" id="{2A88126C-DABE-4F52-AAAF-AE570891FA44}"/>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DCEC2C18-6A30-40C1-9B80-97F022B62C60}" type="slidenum">
              <a:rPr kumimoji="0" lang="LID4096"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11</a:t>
            </a:fld>
            <a:endParaRPr kumimoji="0" lang="LID4096"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mn-cs"/>
            </a:endParaRPr>
          </a:p>
        </p:txBody>
      </p:sp>
    </p:spTree>
    <p:extLst>
      <p:ext uri="{BB962C8B-B14F-4D97-AF65-F5344CB8AC3E}">
        <p14:creationId xmlns:p14="http://schemas.microsoft.com/office/powerpoint/2010/main" val="12154655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Image Placeholder 1">
            <a:extLst>
              <a:ext uri="{FF2B5EF4-FFF2-40B4-BE49-F238E27FC236}">
                <a16:creationId xmlns:a16="http://schemas.microsoft.com/office/drawing/2014/main" id="{887CB92E-FB55-4812-95B8-3397D92C2EF4}"/>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387" name="Notes Placeholder 2">
            <a:extLst>
              <a:ext uri="{FF2B5EF4-FFF2-40B4-BE49-F238E27FC236}">
                <a16:creationId xmlns:a16="http://schemas.microsoft.com/office/drawing/2014/main" id="{EF3F1258-D95A-433B-BB45-4BCE1BD9F1EE}"/>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GB" altLang="en-US" dirty="0"/>
          </a:p>
        </p:txBody>
      </p:sp>
      <p:sp>
        <p:nvSpPr>
          <p:cNvPr id="16388" name="Slide Number Placeholder 3">
            <a:extLst>
              <a:ext uri="{FF2B5EF4-FFF2-40B4-BE49-F238E27FC236}">
                <a16:creationId xmlns:a16="http://schemas.microsoft.com/office/drawing/2014/main" id="{2A88126C-DABE-4F52-AAAF-AE570891FA44}"/>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DCEC2C18-6A30-40C1-9B80-97F022B62C60}" type="slidenum">
              <a:rPr kumimoji="0" lang="LID4096"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12</a:t>
            </a:fld>
            <a:endParaRPr kumimoji="0" lang="LID4096"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mn-cs"/>
            </a:endParaRPr>
          </a:p>
        </p:txBody>
      </p:sp>
    </p:spTree>
    <p:extLst>
      <p:ext uri="{BB962C8B-B14F-4D97-AF65-F5344CB8AC3E}">
        <p14:creationId xmlns:p14="http://schemas.microsoft.com/office/powerpoint/2010/main" val="41348842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Image Placeholder 1">
            <a:extLst>
              <a:ext uri="{FF2B5EF4-FFF2-40B4-BE49-F238E27FC236}">
                <a16:creationId xmlns:a16="http://schemas.microsoft.com/office/drawing/2014/main" id="{887CB92E-FB55-4812-95B8-3397D92C2EF4}"/>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387" name="Notes Placeholder 2">
            <a:extLst>
              <a:ext uri="{FF2B5EF4-FFF2-40B4-BE49-F238E27FC236}">
                <a16:creationId xmlns:a16="http://schemas.microsoft.com/office/drawing/2014/main" id="{EF3F1258-D95A-433B-BB45-4BCE1BD9F1EE}"/>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GB" altLang="en-US" dirty="0"/>
          </a:p>
        </p:txBody>
      </p:sp>
      <p:sp>
        <p:nvSpPr>
          <p:cNvPr id="16388" name="Slide Number Placeholder 3">
            <a:extLst>
              <a:ext uri="{FF2B5EF4-FFF2-40B4-BE49-F238E27FC236}">
                <a16:creationId xmlns:a16="http://schemas.microsoft.com/office/drawing/2014/main" id="{2A88126C-DABE-4F52-AAAF-AE570891FA44}"/>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DCEC2C18-6A30-40C1-9B80-97F022B62C60}" type="slidenum">
              <a:rPr kumimoji="0" lang="LID4096"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3</a:t>
            </a:fld>
            <a:endParaRPr kumimoji="0" lang="LID4096"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mn-cs"/>
            </a:endParaRPr>
          </a:p>
        </p:txBody>
      </p:sp>
    </p:spTree>
    <p:extLst>
      <p:ext uri="{BB962C8B-B14F-4D97-AF65-F5344CB8AC3E}">
        <p14:creationId xmlns:p14="http://schemas.microsoft.com/office/powerpoint/2010/main" val="27218669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Image Placeholder 1">
            <a:extLst>
              <a:ext uri="{FF2B5EF4-FFF2-40B4-BE49-F238E27FC236}">
                <a16:creationId xmlns:a16="http://schemas.microsoft.com/office/drawing/2014/main" id="{887CB92E-FB55-4812-95B8-3397D92C2EF4}"/>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387" name="Notes Placeholder 2">
            <a:extLst>
              <a:ext uri="{FF2B5EF4-FFF2-40B4-BE49-F238E27FC236}">
                <a16:creationId xmlns:a16="http://schemas.microsoft.com/office/drawing/2014/main" id="{EF3F1258-D95A-433B-BB45-4BCE1BD9F1EE}"/>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GB" altLang="en-US" dirty="0"/>
          </a:p>
        </p:txBody>
      </p:sp>
      <p:sp>
        <p:nvSpPr>
          <p:cNvPr id="16388" name="Slide Number Placeholder 3">
            <a:extLst>
              <a:ext uri="{FF2B5EF4-FFF2-40B4-BE49-F238E27FC236}">
                <a16:creationId xmlns:a16="http://schemas.microsoft.com/office/drawing/2014/main" id="{2A88126C-DABE-4F52-AAAF-AE570891FA44}"/>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DCEC2C18-6A30-40C1-9B80-97F022B62C60}" type="slidenum">
              <a:rPr kumimoji="0" lang="LID4096"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4</a:t>
            </a:fld>
            <a:endParaRPr kumimoji="0" lang="LID4096"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mn-cs"/>
            </a:endParaRPr>
          </a:p>
        </p:txBody>
      </p:sp>
    </p:spTree>
    <p:extLst>
      <p:ext uri="{BB962C8B-B14F-4D97-AF65-F5344CB8AC3E}">
        <p14:creationId xmlns:p14="http://schemas.microsoft.com/office/powerpoint/2010/main" val="23539398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Image Placeholder 1">
            <a:extLst>
              <a:ext uri="{FF2B5EF4-FFF2-40B4-BE49-F238E27FC236}">
                <a16:creationId xmlns:a16="http://schemas.microsoft.com/office/drawing/2014/main" id="{887CB92E-FB55-4812-95B8-3397D92C2EF4}"/>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387" name="Notes Placeholder 2">
            <a:extLst>
              <a:ext uri="{FF2B5EF4-FFF2-40B4-BE49-F238E27FC236}">
                <a16:creationId xmlns:a16="http://schemas.microsoft.com/office/drawing/2014/main" id="{EF3F1258-D95A-433B-BB45-4BCE1BD9F1EE}"/>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GB" altLang="en-US" dirty="0"/>
          </a:p>
        </p:txBody>
      </p:sp>
      <p:sp>
        <p:nvSpPr>
          <p:cNvPr id="16388" name="Slide Number Placeholder 3">
            <a:extLst>
              <a:ext uri="{FF2B5EF4-FFF2-40B4-BE49-F238E27FC236}">
                <a16:creationId xmlns:a16="http://schemas.microsoft.com/office/drawing/2014/main" id="{2A88126C-DABE-4F52-AAAF-AE570891FA44}"/>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DCEC2C18-6A30-40C1-9B80-97F022B62C60}" type="slidenum">
              <a:rPr kumimoji="0" lang="LID4096"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5</a:t>
            </a:fld>
            <a:endParaRPr kumimoji="0" lang="LID4096"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mn-cs"/>
            </a:endParaRPr>
          </a:p>
        </p:txBody>
      </p:sp>
    </p:spTree>
    <p:extLst>
      <p:ext uri="{BB962C8B-B14F-4D97-AF65-F5344CB8AC3E}">
        <p14:creationId xmlns:p14="http://schemas.microsoft.com/office/powerpoint/2010/main" val="22984742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Image Placeholder 1">
            <a:extLst>
              <a:ext uri="{FF2B5EF4-FFF2-40B4-BE49-F238E27FC236}">
                <a16:creationId xmlns:a16="http://schemas.microsoft.com/office/drawing/2014/main" id="{887CB92E-FB55-4812-95B8-3397D92C2EF4}"/>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387" name="Notes Placeholder 2">
            <a:extLst>
              <a:ext uri="{FF2B5EF4-FFF2-40B4-BE49-F238E27FC236}">
                <a16:creationId xmlns:a16="http://schemas.microsoft.com/office/drawing/2014/main" id="{EF3F1258-D95A-433B-BB45-4BCE1BD9F1EE}"/>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GB" altLang="en-US" dirty="0"/>
          </a:p>
        </p:txBody>
      </p:sp>
      <p:sp>
        <p:nvSpPr>
          <p:cNvPr id="16388" name="Slide Number Placeholder 3">
            <a:extLst>
              <a:ext uri="{FF2B5EF4-FFF2-40B4-BE49-F238E27FC236}">
                <a16:creationId xmlns:a16="http://schemas.microsoft.com/office/drawing/2014/main" id="{2A88126C-DABE-4F52-AAAF-AE570891FA44}"/>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DCEC2C18-6A30-40C1-9B80-97F022B62C60}" type="slidenum">
              <a:rPr kumimoji="0" lang="LID4096"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6</a:t>
            </a:fld>
            <a:endParaRPr kumimoji="0" lang="LID4096"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mn-cs"/>
            </a:endParaRPr>
          </a:p>
        </p:txBody>
      </p:sp>
    </p:spTree>
    <p:extLst>
      <p:ext uri="{BB962C8B-B14F-4D97-AF65-F5344CB8AC3E}">
        <p14:creationId xmlns:p14="http://schemas.microsoft.com/office/powerpoint/2010/main" val="26774653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Image Placeholder 1">
            <a:extLst>
              <a:ext uri="{FF2B5EF4-FFF2-40B4-BE49-F238E27FC236}">
                <a16:creationId xmlns:a16="http://schemas.microsoft.com/office/drawing/2014/main" id="{887CB92E-FB55-4812-95B8-3397D92C2EF4}"/>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387" name="Notes Placeholder 2">
            <a:extLst>
              <a:ext uri="{FF2B5EF4-FFF2-40B4-BE49-F238E27FC236}">
                <a16:creationId xmlns:a16="http://schemas.microsoft.com/office/drawing/2014/main" id="{EF3F1258-D95A-433B-BB45-4BCE1BD9F1EE}"/>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GB" altLang="en-US" dirty="0"/>
          </a:p>
        </p:txBody>
      </p:sp>
      <p:sp>
        <p:nvSpPr>
          <p:cNvPr id="16388" name="Slide Number Placeholder 3">
            <a:extLst>
              <a:ext uri="{FF2B5EF4-FFF2-40B4-BE49-F238E27FC236}">
                <a16:creationId xmlns:a16="http://schemas.microsoft.com/office/drawing/2014/main" id="{2A88126C-DABE-4F52-AAAF-AE570891FA44}"/>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DCEC2C18-6A30-40C1-9B80-97F022B62C60}" type="slidenum">
              <a:rPr kumimoji="0" lang="LID4096"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7</a:t>
            </a:fld>
            <a:endParaRPr kumimoji="0" lang="LID4096"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mn-cs"/>
            </a:endParaRPr>
          </a:p>
        </p:txBody>
      </p:sp>
    </p:spTree>
    <p:extLst>
      <p:ext uri="{BB962C8B-B14F-4D97-AF65-F5344CB8AC3E}">
        <p14:creationId xmlns:p14="http://schemas.microsoft.com/office/powerpoint/2010/main" val="26938466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Image Placeholder 1">
            <a:extLst>
              <a:ext uri="{FF2B5EF4-FFF2-40B4-BE49-F238E27FC236}">
                <a16:creationId xmlns:a16="http://schemas.microsoft.com/office/drawing/2014/main" id="{887CB92E-FB55-4812-95B8-3397D92C2EF4}"/>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387" name="Notes Placeholder 2">
            <a:extLst>
              <a:ext uri="{FF2B5EF4-FFF2-40B4-BE49-F238E27FC236}">
                <a16:creationId xmlns:a16="http://schemas.microsoft.com/office/drawing/2014/main" id="{EF3F1258-D95A-433B-BB45-4BCE1BD9F1EE}"/>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GB" altLang="en-US" dirty="0"/>
          </a:p>
        </p:txBody>
      </p:sp>
      <p:sp>
        <p:nvSpPr>
          <p:cNvPr id="16388" name="Slide Number Placeholder 3">
            <a:extLst>
              <a:ext uri="{FF2B5EF4-FFF2-40B4-BE49-F238E27FC236}">
                <a16:creationId xmlns:a16="http://schemas.microsoft.com/office/drawing/2014/main" id="{2A88126C-DABE-4F52-AAAF-AE570891FA44}"/>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DCEC2C18-6A30-40C1-9B80-97F022B62C60}" type="slidenum">
              <a:rPr kumimoji="0" lang="LID4096"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8</a:t>
            </a:fld>
            <a:endParaRPr kumimoji="0" lang="LID4096"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mn-cs"/>
            </a:endParaRPr>
          </a:p>
        </p:txBody>
      </p:sp>
    </p:spTree>
    <p:extLst>
      <p:ext uri="{BB962C8B-B14F-4D97-AF65-F5344CB8AC3E}">
        <p14:creationId xmlns:p14="http://schemas.microsoft.com/office/powerpoint/2010/main" val="9570580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Image Placeholder 1">
            <a:extLst>
              <a:ext uri="{FF2B5EF4-FFF2-40B4-BE49-F238E27FC236}">
                <a16:creationId xmlns:a16="http://schemas.microsoft.com/office/drawing/2014/main" id="{887CB92E-FB55-4812-95B8-3397D92C2EF4}"/>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387" name="Notes Placeholder 2">
            <a:extLst>
              <a:ext uri="{FF2B5EF4-FFF2-40B4-BE49-F238E27FC236}">
                <a16:creationId xmlns:a16="http://schemas.microsoft.com/office/drawing/2014/main" id="{EF3F1258-D95A-433B-BB45-4BCE1BD9F1EE}"/>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GB" altLang="en-US" dirty="0"/>
          </a:p>
        </p:txBody>
      </p:sp>
      <p:sp>
        <p:nvSpPr>
          <p:cNvPr id="16388" name="Slide Number Placeholder 3">
            <a:extLst>
              <a:ext uri="{FF2B5EF4-FFF2-40B4-BE49-F238E27FC236}">
                <a16:creationId xmlns:a16="http://schemas.microsoft.com/office/drawing/2014/main" id="{2A88126C-DABE-4F52-AAAF-AE570891FA44}"/>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DCEC2C18-6A30-40C1-9B80-97F022B62C60}" type="slidenum">
              <a:rPr kumimoji="0" lang="LID4096"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9</a:t>
            </a:fld>
            <a:endParaRPr kumimoji="0" lang="LID4096"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mn-cs"/>
            </a:endParaRPr>
          </a:p>
        </p:txBody>
      </p:sp>
    </p:spTree>
    <p:extLst>
      <p:ext uri="{BB962C8B-B14F-4D97-AF65-F5344CB8AC3E}">
        <p14:creationId xmlns:p14="http://schemas.microsoft.com/office/powerpoint/2010/main" val="20547213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Image Placeholder 1">
            <a:extLst>
              <a:ext uri="{FF2B5EF4-FFF2-40B4-BE49-F238E27FC236}">
                <a16:creationId xmlns:a16="http://schemas.microsoft.com/office/drawing/2014/main" id="{887CB92E-FB55-4812-95B8-3397D92C2EF4}"/>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387" name="Notes Placeholder 2">
            <a:extLst>
              <a:ext uri="{FF2B5EF4-FFF2-40B4-BE49-F238E27FC236}">
                <a16:creationId xmlns:a16="http://schemas.microsoft.com/office/drawing/2014/main" id="{EF3F1258-D95A-433B-BB45-4BCE1BD9F1EE}"/>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GB" altLang="en-US" dirty="0"/>
          </a:p>
        </p:txBody>
      </p:sp>
      <p:sp>
        <p:nvSpPr>
          <p:cNvPr id="16388" name="Slide Number Placeholder 3">
            <a:extLst>
              <a:ext uri="{FF2B5EF4-FFF2-40B4-BE49-F238E27FC236}">
                <a16:creationId xmlns:a16="http://schemas.microsoft.com/office/drawing/2014/main" id="{2A88126C-DABE-4F52-AAAF-AE570891FA44}"/>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DCEC2C18-6A30-40C1-9B80-97F022B62C60}" type="slidenum">
              <a:rPr kumimoji="0" lang="LID4096"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10</a:t>
            </a:fld>
            <a:endParaRPr kumimoji="0" lang="LID4096"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mn-cs"/>
            </a:endParaRPr>
          </a:p>
        </p:txBody>
      </p:sp>
    </p:spTree>
    <p:extLst>
      <p:ext uri="{BB962C8B-B14F-4D97-AF65-F5344CB8AC3E}">
        <p14:creationId xmlns:p14="http://schemas.microsoft.com/office/powerpoint/2010/main" val="27162032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0F3362-1A20-4329-8560-796261D1985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56356DF4-1F23-4E46-B631-1CEF86F96A5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C6FB7E18-95DC-4687-B59F-75DB152E464E}"/>
              </a:ext>
            </a:extLst>
          </p:cNvPr>
          <p:cNvSpPr>
            <a:spLocks noGrp="1"/>
          </p:cNvSpPr>
          <p:nvPr>
            <p:ph type="dt" sz="half" idx="10"/>
          </p:nvPr>
        </p:nvSpPr>
        <p:spPr/>
        <p:txBody>
          <a:bodyPr/>
          <a:lstStyle>
            <a:lvl1pPr>
              <a:defRPr/>
            </a:lvl1pPr>
          </a:lstStyle>
          <a:p>
            <a:pPr>
              <a:defRPr/>
            </a:pPr>
            <a:endParaRPr lang="en-GB"/>
          </a:p>
        </p:txBody>
      </p:sp>
      <p:sp>
        <p:nvSpPr>
          <p:cNvPr id="5" name="Footer Placeholder 4">
            <a:extLst>
              <a:ext uri="{FF2B5EF4-FFF2-40B4-BE49-F238E27FC236}">
                <a16:creationId xmlns:a16="http://schemas.microsoft.com/office/drawing/2014/main" id="{7911DD9F-50CF-42B1-B4FB-557CFF3E0AD2}"/>
              </a:ext>
            </a:extLst>
          </p:cNvPr>
          <p:cNvSpPr>
            <a:spLocks noGrp="1"/>
          </p:cNvSpPr>
          <p:nvPr>
            <p:ph type="ftr" sz="quarter" idx="11"/>
          </p:nvPr>
        </p:nvSpPr>
        <p:spPr/>
        <p:txBody>
          <a:bodyPr/>
          <a:lstStyle>
            <a:lvl1pPr>
              <a:defRPr/>
            </a:lvl1pPr>
          </a:lstStyle>
          <a:p>
            <a:pPr>
              <a:defRPr/>
            </a:pPr>
            <a:endParaRPr lang="en-GB"/>
          </a:p>
        </p:txBody>
      </p:sp>
      <p:sp>
        <p:nvSpPr>
          <p:cNvPr id="6" name="Slide Number Placeholder 5">
            <a:extLst>
              <a:ext uri="{FF2B5EF4-FFF2-40B4-BE49-F238E27FC236}">
                <a16:creationId xmlns:a16="http://schemas.microsoft.com/office/drawing/2014/main" id="{37FD76A0-E0FE-480C-A4DD-E62085FF5B92}"/>
              </a:ext>
            </a:extLst>
          </p:cNvPr>
          <p:cNvSpPr>
            <a:spLocks noGrp="1"/>
          </p:cNvSpPr>
          <p:nvPr>
            <p:ph type="sldNum" sz="quarter" idx="12"/>
          </p:nvPr>
        </p:nvSpPr>
        <p:spPr/>
        <p:txBody>
          <a:bodyPr/>
          <a:lstStyle>
            <a:lvl1pPr>
              <a:defRPr/>
            </a:lvl1pPr>
          </a:lstStyle>
          <a:p>
            <a:pPr>
              <a:defRPr/>
            </a:pPr>
            <a:fld id="{6F401E8F-2551-4EA3-A283-81370C94BF4D}" type="slidenum">
              <a:rPr lang="en-GB"/>
              <a:pPr>
                <a:defRPr/>
              </a:pPr>
              <a:t>‹#›</a:t>
            </a:fld>
            <a:endParaRPr lang="en-GB"/>
          </a:p>
        </p:txBody>
      </p:sp>
    </p:spTree>
    <p:extLst>
      <p:ext uri="{BB962C8B-B14F-4D97-AF65-F5344CB8AC3E}">
        <p14:creationId xmlns:p14="http://schemas.microsoft.com/office/powerpoint/2010/main" val="38873627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6BC3C2-F27C-402B-A8F6-56D4C0DB1B50}"/>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D1663985-19EE-4BC8-87FA-1543B0BE918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CB5DE1E0-E489-429F-B669-C387AEA70E11}"/>
              </a:ext>
            </a:extLst>
          </p:cNvPr>
          <p:cNvSpPr>
            <a:spLocks noGrp="1"/>
          </p:cNvSpPr>
          <p:nvPr>
            <p:ph type="dt" sz="half" idx="10"/>
          </p:nvPr>
        </p:nvSpPr>
        <p:spPr/>
        <p:txBody>
          <a:bodyPr/>
          <a:lstStyle>
            <a:lvl1pPr>
              <a:defRPr/>
            </a:lvl1pPr>
          </a:lstStyle>
          <a:p>
            <a:pPr>
              <a:defRPr/>
            </a:pPr>
            <a:endParaRPr lang="en-GB"/>
          </a:p>
        </p:txBody>
      </p:sp>
      <p:sp>
        <p:nvSpPr>
          <p:cNvPr id="5" name="Footer Placeholder 4">
            <a:extLst>
              <a:ext uri="{FF2B5EF4-FFF2-40B4-BE49-F238E27FC236}">
                <a16:creationId xmlns:a16="http://schemas.microsoft.com/office/drawing/2014/main" id="{C9E0BCF1-8710-4F2D-A3D4-565CD146A023}"/>
              </a:ext>
            </a:extLst>
          </p:cNvPr>
          <p:cNvSpPr>
            <a:spLocks noGrp="1"/>
          </p:cNvSpPr>
          <p:nvPr>
            <p:ph type="ftr" sz="quarter" idx="11"/>
          </p:nvPr>
        </p:nvSpPr>
        <p:spPr/>
        <p:txBody>
          <a:bodyPr/>
          <a:lstStyle>
            <a:lvl1pPr>
              <a:defRPr/>
            </a:lvl1pPr>
          </a:lstStyle>
          <a:p>
            <a:pPr>
              <a:defRPr/>
            </a:pPr>
            <a:endParaRPr lang="en-GB"/>
          </a:p>
        </p:txBody>
      </p:sp>
      <p:sp>
        <p:nvSpPr>
          <p:cNvPr id="6" name="Slide Number Placeholder 5">
            <a:extLst>
              <a:ext uri="{FF2B5EF4-FFF2-40B4-BE49-F238E27FC236}">
                <a16:creationId xmlns:a16="http://schemas.microsoft.com/office/drawing/2014/main" id="{9E134996-0E1A-4DA8-BB23-05585BB32CA0}"/>
              </a:ext>
            </a:extLst>
          </p:cNvPr>
          <p:cNvSpPr>
            <a:spLocks noGrp="1"/>
          </p:cNvSpPr>
          <p:nvPr>
            <p:ph type="sldNum" sz="quarter" idx="12"/>
          </p:nvPr>
        </p:nvSpPr>
        <p:spPr/>
        <p:txBody>
          <a:bodyPr/>
          <a:lstStyle>
            <a:lvl1pPr>
              <a:defRPr/>
            </a:lvl1pPr>
          </a:lstStyle>
          <a:p>
            <a:pPr>
              <a:defRPr/>
            </a:pPr>
            <a:fld id="{FAE7DCD7-B38C-4C01-811B-8965EC5B2C04}" type="slidenum">
              <a:rPr lang="en-GB"/>
              <a:pPr>
                <a:defRPr/>
              </a:pPr>
              <a:t>‹#›</a:t>
            </a:fld>
            <a:endParaRPr lang="en-GB"/>
          </a:p>
        </p:txBody>
      </p:sp>
    </p:spTree>
    <p:extLst>
      <p:ext uri="{BB962C8B-B14F-4D97-AF65-F5344CB8AC3E}">
        <p14:creationId xmlns:p14="http://schemas.microsoft.com/office/powerpoint/2010/main" val="20481310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92EA966-92E7-432E-97CC-F78167868DC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E6B97A87-8203-4024-8BB7-F52FD9B05D3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41B8BD14-0BC1-46EF-B903-5724A3EFA806}"/>
              </a:ext>
            </a:extLst>
          </p:cNvPr>
          <p:cNvSpPr>
            <a:spLocks noGrp="1"/>
          </p:cNvSpPr>
          <p:nvPr>
            <p:ph type="dt" sz="half" idx="10"/>
          </p:nvPr>
        </p:nvSpPr>
        <p:spPr/>
        <p:txBody>
          <a:bodyPr/>
          <a:lstStyle>
            <a:lvl1pPr>
              <a:defRPr/>
            </a:lvl1pPr>
          </a:lstStyle>
          <a:p>
            <a:pPr>
              <a:defRPr/>
            </a:pPr>
            <a:endParaRPr lang="en-GB"/>
          </a:p>
        </p:txBody>
      </p:sp>
      <p:sp>
        <p:nvSpPr>
          <p:cNvPr id="5" name="Footer Placeholder 4">
            <a:extLst>
              <a:ext uri="{FF2B5EF4-FFF2-40B4-BE49-F238E27FC236}">
                <a16:creationId xmlns:a16="http://schemas.microsoft.com/office/drawing/2014/main" id="{C139E611-CC48-4D87-BF6D-4CA63FE6A3AB}"/>
              </a:ext>
            </a:extLst>
          </p:cNvPr>
          <p:cNvSpPr>
            <a:spLocks noGrp="1"/>
          </p:cNvSpPr>
          <p:nvPr>
            <p:ph type="ftr" sz="quarter" idx="11"/>
          </p:nvPr>
        </p:nvSpPr>
        <p:spPr/>
        <p:txBody>
          <a:bodyPr/>
          <a:lstStyle>
            <a:lvl1pPr>
              <a:defRPr/>
            </a:lvl1pPr>
          </a:lstStyle>
          <a:p>
            <a:pPr>
              <a:defRPr/>
            </a:pPr>
            <a:endParaRPr lang="en-GB"/>
          </a:p>
        </p:txBody>
      </p:sp>
      <p:sp>
        <p:nvSpPr>
          <p:cNvPr id="6" name="Slide Number Placeholder 5">
            <a:extLst>
              <a:ext uri="{FF2B5EF4-FFF2-40B4-BE49-F238E27FC236}">
                <a16:creationId xmlns:a16="http://schemas.microsoft.com/office/drawing/2014/main" id="{FE3CBAEF-C10A-41D6-AB1F-06F6DC1A18ED}"/>
              </a:ext>
            </a:extLst>
          </p:cNvPr>
          <p:cNvSpPr>
            <a:spLocks noGrp="1"/>
          </p:cNvSpPr>
          <p:nvPr>
            <p:ph type="sldNum" sz="quarter" idx="12"/>
          </p:nvPr>
        </p:nvSpPr>
        <p:spPr/>
        <p:txBody>
          <a:bodyPr/>
          <a:lstStyle>
            <a:lvl1pPr>
              <a:defRPr/>
            </a:lvl1pPr>
          </a:lstStyle>
          <a:p>
            <a:pPr>
              <a:defRPr/>
            </a:pPr>
            <a:fld id="{42A98330-4DF0-4C6E-B237-37936E3AB4DC}" type="slidenum">
              <a:rPr lang="en-GB"/>
              <a:pPr>
                <a:defRPr/>
              </a:pPr>
              <a:t>‹#›</a:t>
            </a:fld>
            <a:endParaRPr lang="en-GB"/>
          </a:p>
        </p:txBody>
      </p:sp>
    </p:spTree>
    <p:extLst>
      <p:ext uri="{BB962C8B-B14F-4D97-AF65-F5344CB8AC3E}">
        <p14:creationId xmlns:p14="http://schemas.microsoft.com/office/powerpoint/2010/main" val="37411860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pic>
        <p:nvPicPr>
          <p:cNvPr id="3" name="Picture 6">
            <a:extLst>
              <a:ext uri="{FF2B5EF4-FFF2-40B4-BE49-F238E27FC236}">
                <a16:creationId xmlns:a16="http://schemas.microsoft.com/office/drawing/2014/main" id="{5BFDD64F-36DC-4B27-936E-53DEB2FEB2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7457" t="64098" r="33180" b="23982"/>
          <a:stretch>
            <a:fillRect/>
          </a:stretch>
        </p:blipFill>
        <p:spPr bwMode="auto">
          <a:xfrm>
            <a:off x="-11113" y="5283200"/>
            <a:ext cx="12203113" cy="157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a:extLst>
              <a:ext uri="{FF2B5EF4-FFF2-40B4-BE49-F238E27FC236}">
                <a16:creationId xmlns:a16="http://schemas.microsoft.com/office/drawing/2014/main" id="{365E2AA2-B2BB-4286-BAF1-93EBFFCD93BF}"/>
              </a:ext>
            </a:extLst>
          </p:cNvPr>
          <p:cNvSpPr/>
          <p:nvPr/>
        </p:nvSpPr>
        <p:spPr>
          <a:xfrm>
            <a:off x="0" y="0"/>
            <a:ext cx="12192000" cy="5106988"/>
          </a:xfrm>
          <a:prstGeom prst="rect">
            <a:avLst/>
          </a:prstGeom>
          <a:solidFill>
            <a:srgbClr val="013D73"/>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BE"/>
          </a:p>
        </p:txBody>
      </p:sp>
      <p:pic>
        <p:nvPicPr>
          <p:cNvPr id="5" name="Picture 8">
            <a:extLst>
              <a:ext uri="{FF2B5EF4-FFF2-40B4-BE49-F238E27FC236}">
                <a16:creationId xmlns:a16="http://schemas.microsoft.com/office/drawing/2014/main" id="{C92B008E-AD90-428B-BD5E-B81342D854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06913" y="787400"/>
            <a:ext cx="3178175"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 Placeholder 2">
            <a:extLst>
              <a:ext uri="{FF2B5EF4-FFF2-40B4-BE49-F238E27FC236}">
                <a16:creationId xmlns:a16="http://schemas.microsoft.com/office/drawing/2014/main" id="{8EC3C2D2-CCBC-4C5A-9691-C0D2D4757EA1}"/>
              </a:ext>
            </a:extLst>
          </p:cNvPr>
          <p:cNvSpPr>
            <a:spLocks noGrp="1"/>
          </p:cNvSpPr>
          <p:nvPr>
            <p:ph type="body" idx="10"/>
          </p:nvPr>
        </p:nvSpPr>
        <p:spPr>
          <a:xfrm>
            <a:off x="2153022" y="2838755"/>
            <a:ext cx="8343123" cy="823912"/>
          </a:xfrm>
          <a:prstGeom prst="rect">
            <a:avLst/>
          </a:prstGeom>
        </p:spPr>
        <p:txBody>
          <a:bodyPr anchor="b"/>
          <a:lstStyle>
            <a:lvl1pPr marL="0" indent="0" algn="ctr">
              <a:buNone/>
              <a:defRPr sz="4800" b="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Date Placeholder 6">
            <a:extLst>
              <a:ext uri="{FF2B5EF4-FFF2-40B4-BE49-F238E27FC236}">
                <a16:creationId xmlns:a16="http://schemas.microsoft.com/office/drawing/2014/main" id="{E2A1C64F-8A71-4D1E-9D8B-C0DAD1F5D542}"/>
              </a:ext>
            </a:extLst>
          </p:cNvPr>
          <p:cNvSpPr>
            <a:spLocks noGrp="1"/>
          </p:cNvSpPr>
          <p:nvPr>
            <p:ph type="dt" sz="half" idx="11"/>
          </p:nvPr>
        </p:nvSpPr>
        <p:spPr>
          <a:xfrm>
            <a:off x="9124950" y="6307138"/>
            <a:ext cx="2743200" cy="365125"/>
          </a:xfrm>
        </p:spPr>
        <p:txBody>
          <a:bodyPr/>
          <a:lstStyle>
            <a:lvl1pPr>
              <a:defRPr sz="1200" dirty="0">
                <a:solidFill>
                  <a:schemeClr val="bg1"/>
                </a:solidFill>
                <a:latin typeface="+mj-lt"/>
              </a:defRPr>
            </a:lvl1pPr>
          </a:lstStyle>
          <a:p>
            <a:pPr>
              <a:defRPr/>
            </a:pPr>
            <a:endParaRPr lang="en-BE"/>
          </a:p>
        </p:txBody>
      </p:sp>
    </p:spTree>
    <p:extLst>
      <p:ext uri="{BB962C8B-B14F-4D97-AF65-F5344CB8AC3E}">
        <p14:creationId xmlns:p14="http://schemas.microsoft.com/office/powerpoint/2010/main" val="181287230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33BBBE9-68E6-4BB7-9DAB-7278C860F8FD}"/>
              </a:ext>
            </a:extLst>
          </p:cNvPr>
          <p:cNvSpPr/>
          <p:nvPr/>
        </p:nvSpPr>
        <p:spPr>
          <a:xfrm>
            <a:off x="0" y="0"/>
            <a:ext cx="8181975" cy="6858000"/>
          </a:xfrm>
          <a:prstGeom prst="rect">
            <a:avLst/>
          </a:prstGeom>
          <a:solidFill>
            <a:srgbClr val="013D73"/>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BE"/>
          </a:p>
        </p:txBody>
      </p:sp>
      <p:sp>
        <p:nvSpPr>
          <p:cNvPr id="4" name="Footer Placeholder 7">
            <a:extLst>
              <a:ext uri="{FF2B5EF4-FFF2-40B4-BE49-F238E27FC236}">
                <a16:creationId xmlns:a16="http://schemas.microsoft.com/office/drawing/2014/main" id="{55557F3D-1411-4936-A493-26BF0ABB385A}"/>
              </a:ext>
            </a:extLst>
          </p:cNvPr>
          <p:cNvSpPr txBox="1">
            <a:spLocks/>
          </p:cNvSpPr>
          <p:nvPr/>
        </p:nvSpPr>
        <p:spPr>
          <a:xfrm>
            <a:off x="1098550" y="6580188"/>
            <a:ext cx="1898650" cy="303212"/>
          </a:xfrm>
          <a:prstGeom prst="rect">
            <a:avLst/>
          </a:prstGeom>
        </p:spPr>
        <p:txBody>
          <a:bodyPr anchor="ctr"/>
          <a:lstStyle>
            <a:defPPr>
              <a:defRPr lang="en-BE"/>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fontAlgn="auto">
              <a:spcBef>
                <a:spcPts val="0"/>
              </a:spcBef>
              <a:spcAft>
                <a:spcPts val="0"/>
              </a:spcAft>
              <a:defRPr/>
            </a:pPr>
            <a:r>
              <a:rPr lang="en-GB" sz="700" dirty="0">
                <a:latin typeface="+mj-lt"/>
              </a:rPr>
              <a:t>Copyright © 2019 Schuman Associates</a:t>
            </a:r>
            <a:endParaRPr lang="en-BE" sz="700" dirty="0">
              <a:latin typeface="+mj-lt"/>
            </a:endParaRPr>
          </a:p>
        </p:txBody>
      </p:sp>
      <p:pic>
        <p:nvPicPr>
          <p:cNvPr id="5" name="Picture 8">
            <a:extLst>
              <a:ext uri="{FF2B5EF4-FFF2-40B4-BE49-F238E27FC236}">
                <a16:creationId xmlns:a16="http://schemas.microsoft.com/office/drawing/2014/main" id="{3760B690-AA62-4B2E-A206-113F1B8C8417}"/>
              </a:ext>
            </a:extLst>
          </p:cNvPr>
          <p:cNvPicPr>
            <a:picLocks noChangeAspect="1" noChangeArrowheads="1"/>
          </p:cNvPicPr>
          <p:nvPr/>
        </p:nvPicPr>
        <p:blipFill>
          <a:blip r:embed="rId2" cstate="hqprint">
            <a:extLst>
              <a:ext uri="{28A0092B-C50C-407E-A947-70E740481C1C}">
                <a14:useLocalDpi xmlns:a14="http://schemas.microsoft.com/office/drawing/2010/main" val="0"/>
              </a:ext>
            </a:extLst>
          </a:blip>
          <a:srcRect/>
          <a:stretch>
            <a:fillRect/>
          </a:stretch>
        </p:blipFill>
        <p:spPr bwMode="auto">
          <a:xfrm>
            <a:off x="122238" y="6532563"/>
            <a:ext cx="903287"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Subtitle 2">
            <a:extLst>
              <a:ext uri="{FF2B5EF4-FFF2-40B4-BE49-F238E27FC236}">
                <a16:creationId xmlns:a16="http://schemas.microsoft.com/office/drawing/2014/main" id="{E64B3330-135A-4019-AD1E-47C7B1061334}"/>
              </a:ext>
            </a:extLst>
          </p:cNvPr>
          <p:cNvSpPr>
            <a:spLocks noGrp="1"/>
          </p:cNvSpPr>
          <p:nvPr>
            <p:ph type="subTitle" idx="1"/>
          </p:nvPr>
        </p:nvSpPr>
        <p:spPr>
          <a:xfrm>
            <a:off x="1194353" y="1382678"/>
            <a:ext cx="4205571" cy="749469"/>
          </a:xfrm>
          <a:prstGeom prst="rect">
            <a:avLst/>
          </a:prstGeom>
        </p:spPr>
        <p:txBody>
          <a:bodyPr>
            <a:normAutofit/>
          </a:bodyPr>
          <a:lstStyle>
            <a:lvl1pPr marL="0" indent="0">
              <a:buNone/>
              <a:defRPr/>
            </a:lvl1pPr>
          </a:lstStyle>
          <a:p>
            <a:r>
              <a:rPr lang="en-US"/>
              <a:t>Click to edit Master subtitle style</a:t>
            </a:r>
            <a:endParaRPr lang="en-BE" dirty="0"/>
          </a:p>
        </p:txBody>
      </p:sp>
    </p:spTree>
    <p:extLst>
      <p:ext uri="{BB962C8B-B14F-4D97-AF65-F5344CB8AC3E}">
        <p14:creationId xmlns:p14="http://schemas.microsoft.com/office/powerpoint/2010/main" val="174529534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ECFA86A-3F03-4DA2-9A87-9358B8274279}"/>
              </a:ext>
            </a:extLst>
          </p:cNvPr>
          <p:cNvSpPr/>
          <p:nvPr/>
        </p:nvSpPr>
        <p:spPr>
          <a:xfrm>
            <a:off x="0" y="0"/>
            <a:ext cx="3846513" cy="6858000"/>
          </a:xfrm>
          <a:prstGeom prst="rect">
            <a:avLst/>
          </a:prstGeom>
          <a:solidFill>
            <a:srgbClr val="013D73"/>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BE"/>
          </a:p>
        </p:txBody>
      </p:sp>
      <p:sp>
        <p:nvSpPr>
          <p:cNvPr id="5" name="Footer Placeholder 7">
            <a:extLst>
              <a:ext uri="{FF2B5EF4-FFF2-40B4-BE49-F238E27FC236}">
                <a16:creationId xmlns:a16="http://schemas.microsoft.com/office/drawing/2014/main" id="{BD1689CE-7278-4519-8914-B2614E6456FD}"/>
              </a:ext>
            </a:extLst>
          </p:cNvPr>
          <p:cNvSpPr txBox="1">
            <a:spLocks/>
          </p:cNvSpPr>
          <p:nvPr/>
        </p:nvSpPr>
        <p:spPr>
          <a:xfrm>
            <a:off x="1098550" y="6580188"/>
            <a:ext cx="1898650" cy="303212"/>
          </a:xfrm>
          <a:prstGeom prst="rect">
            <a:avLst/>
          </a:prstGeom>
        </p:spPr>
        <p:txBody>
          <a:bodyPr anchor="ctr"/>
          <a:lstStyle>
            <a:defPPr>
              <a:defRPr lang="en-BE"/>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fontAlgn="auto">
              <a:spcBef>
                <a:spcPts val="0"/>
              </a:spcBef>
              <a:spcAft>
                <a:spcPts val="0"/>
              </a:spcAft>
              <a:defRPr/>
            </a:pPr>
            <a:r>
              <a:rPr lang="en-GB" sz="700" dirty="0">
                <a:latin typeface="+mj-lt"/>
              </a:rPr>
              <a:t>Copyright © 2019 Schuman Associates</a:t>
            </a:r>
            <a:endParaRPr lang="en-BE" sz="700" dirty="0">
              <a:latin typeface="+mj-lt"/>
            </a:endParaRPr>
          </a:p>
        </p:txBody>
      </p:sp>
      <p:pic>
        <p:nvPicPr>
          <p:cNvPr id="6" name="Picture 8">
            <a:extLst>
              <a:ext uri="{FF2B5EF4-FFF2-40B4-BE49-F238E27FC236}">
                <a16:creationId xmlns:a16="http://schemas.microsoft.com/office/drawing/2014/main" id="{2626A82A-934A-47A8-861E-98EF818658DD}"/>
              </a:ext>
            </a:extLst>
          </p:cNvPr>
          <p:cNvPicPr>
            <a:picLocks noChangeAspect="1" noChangeArrowheads="1"/>
          </p:cNvPicPr>
          <p:nvPr/>
        </p:nvPicPr>
        <p:blipFill>
          <a:blip r:embed="rId2" cstate="hqprint">
            <a:extLst>
              <a:ext uri="{28A0092B-C50C-407E-A947-70E740481C1C}">
                <a14:useLocalDpi xmlns:a14="http://schemas.microsoft.com/office/drawing/2010/main" val="0"/>
              </a:ext>
            </a:extLst>
          </a:blip>
          <a:srcRect/>
          <a:stretch>
            <a:fillRect/>
          </a:stretch>
        </p:blipFill>
        <p:spPr bwMode="auto">
          <a:xfrm>
            <a:off x="122238" y="6532563"/>
            <a:ext cx="903287"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Subtitle 2">
            <a:extLst>
              <a:ext uri="{FF2B5EF4-FFF2-40B4-BE49-F238E27FC236}">
                <a16:creationId xmlns:a16="http://schemas.microsoft.com/office/drawing/2014/main" id="{F17C712F-1E6B-4701-A4A3-7F763C53EE6D}"/>
              </a:ext>
            </a:extLst>
          </p:cNvPr>
          <p:cNvSpPr>
            <a:spLocks noGrp="1"/>
          </p:cNvSpPr>
          <p:nvPr>
            <p:ph type="subTitle" idx="1"/>
          </p:nvPr>
        </p:nvSpPr>
        <p:spPr>
          <a:xfrm>
            <a:off x="485923" y="1334040"/>
            <a:ext cx="2714477" cy="749469"/>
          </a:xfrm>
          <a:prstGeom prst="rect">
            <a:avLst/>
          </a:prstGeom>
        </p:spPr>
        <p:txBody>
          <a:bodyPr>
            <a:normAutofit/>
          </a:bodyPr>
          <a:lstStyle>
            <a:lvl1pPr marL="0" indent="0">
              <a:buNone/>
              <a:defRPr/>
            </a:lvl1pPr>
          </a:lstStyle>
          <a:p>
            <a:r>
              <a:rPr lang="en-US"/>
              <a:t>Click to edit Master subtitle style</a:t>
            </a:r>
            <a:endParaRPr lang="en-BE" dirty="0"/>
          </a:p>
        </p:txBody>
      </p:sp>
      <p:sp>
        <p:nvSpPr>
          <p:cNvPr id="13" name="Content Placeholder 2">
            <a:extLst>
              <a:ext uri="{FF2B5EF4-FFF2-40B4-BE49-F238E27FC236}">
                <a16:creationId xmlns:a16="http://schemas.microsoft.com/office/drawing/2014/main" id="{5CCD0BE7-078E-4AC8-997B-0D255C7DDF28}"/>
              </a:ext>
            </a:extLst>
          </p:cNvPr>
          <p:cNvSpPr>
            <a:spLocks noGrp="1"/>
          </p:cNvSpPr>
          <p:nvPr>
            <p:ph idx="10"/>
          </p:nvPr>
        </p:nvSpPr>
        <p:spPr>
          <a:xfrm>
            <a:off x="4453613" y="462132"/>
            <a:ext cx="6172200" cy="4873625"/>
          </a:xfrm>
          <a:prstGeom prst="rect">
            <a:avLst/>
          </a:prstGeom>
        </p:spPr>
        <p:txBody>
          <a:bodyPr/>
          <a:lstStyle>
            <a:lvl1pPr marL="0" indent="0">
              <a:buNone/>
              <a:defRPr sz="3200">
                <a:solidFill>
                  <a:schemeClr val="accent1">
                    <a:lumMod val="50000"/>
                  </a:schemeClr>
                </a:solidFill>
                <a:latin typeface="+mj-lt"/>
              </a:defRPr>
            </a:lvl1pPr>
            <a:lvl2pPr>
              <a:defRPr sz="2800">
                <a:solidFill>
                  <a:schemeClr val="tx1">
                    <a:lumMod val="75000"/>
                    <a:lumOff val="25000"/>
                  </a:schemeClr>
                </a:solidFill>
                <a:latin typeface="+mj-lt"/>
              </a:defRPr>
            </a:lvl2pPr>
            <a:lvl3pPr>
              <a:defRPr sz="2400">
                <a:solidFill>
                  <a:schemeClr val="tx1">
                    <a:lumMod val="75000"/>
                    <a:lumOff val="25000"/>
                  </a:schemeClr>
                </a:solidFill>
                <a:latin typeface="+mj-lt"/>
              </a:defRPr>
            </a:lvl3pPr>
            <a:lvl4pPr>
              <a:defRPr sz="2000">
                <a:solidFill>
                  <a:schemeClr val="tx1">
                    <a:lumMod val="75000"/>
                    <a:lumOff val="25000"/>
                  </a:schemeClr>
                </a:solidFill>
                <a:latin typeface="+mj-lt"/>
              </a:defRPr>
            </a:lvl4pPr>
            <a:lvl5pPr>
              <a:defRPr sz="2000">
                <a:solidFill>
                  <a:schemeClr val="tx1">
                    <a:lumMod val="75000"/>
                    <a:lumOff val="25000"/>
                  </a:schemeClr>
                </a:solidFill>
                <a:latin typeface="+mj-lt"/>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E" dirty="0"/>
          </a:p>
        </p:txBody>
      </p:sp>
    </p:spTree>
    <p:extLst>
      <p:ext uri="{BB962C8B-B14F-4D97-AF65-F5344CB8AC3E}">
        <p14:creationId xmlns:p14="http://schemas.microsoft.com/office/powerpoint/2010/main" val="293106068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96CFA58-2C45-4B19-8C34-5ADA220841C1}"/>
              </a:ext>
            </a:extLst>
          </p:cNvPr>
          <p:cNvSpPr/>
          <p:nvPr/>
        </p:nvSpPr>
        <p:spPr>
          <a:xfrm>
            <a:off x="0" y="5619750"/>
            <a:ext cx="12192000" cy="1238250"/>
          </a:xfrm>
          <a:prstGeom prst="rect">
            <a:avLst/>
          </a:prstGeom>
          <a:solidFill>
            <a:srgbClr val="013D73"/>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BE"/>
          </a:p>
        </p:txBody>
      </p:sp>
      <p:sp>
        <p:nvSpPr>
          <p:cNvPr id="5" name="Footer Placeholder 7">
            <a:extLst>
              <a:ext uri="{FF2B5EF4-FFF2-40B4-BE49-F238E27FC236}">
                <a16:creationId xmlns:a16="http://schemas.microsoft.com/office/drawing/2014/main" id="{9052BEAF-FF8E-46C9-B7B8-B1F610B314F5}"/>
              </a:ext>
            </a:extLst>
          </p:cNvPr>
          <p:cNvSpPr txBox="1">
            <a:spLocks/>
          </p:cNvSpPr>
          <p:nvPr/>
        </p:nvSpPr>
        <p:spPr>
          <a:xfrm>
            <a:off x="1098550" y="6580188"/>
            <a:ext cx="1898650" cy="303212"/>
          </a:xfrm>
          <a:prstGeom prst="rect">
            <a:avLst/>
          </a:prstGeom>
        </p:spPr>
        <p:txBody>
          <a:bodyPr anchor="ctr"/>
          <a:lstStyle>
            <a:defPPr>
              <a:defRPr lang="en-BE"/>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fontAlgn="auto">
              <a:spcBef>
                <a:spcPts val="0"/>
              </a:spcBef>
              <a:spcAft>
                <a:spcPts val="0"/>
              </a:spcAft>
              <a:defRPr/>
            </a:pPr>
            <a:r>
              <a:rPr lang="en-GB" sz="700" dirty="0">
                <a:latin typeface="+mj-lt"/>
              </a:rPr>
              <a:t>Copyright © 2019 Schuman Associates</a:t>
            </a:r>
            <a:endParaRPr lang="en-BE" sz="700" dirty="0">
              <a:latin typeface="+mj-lt"/>
            </a:endParaRPr>
          </a:p>
        </p:txBody>
      </p:sp>
      <p:pic>
        <p:nvPicPr>
          <p:cNvPr id="6" name="Picture 8">
            <a:extLst>
              <a:ext uri="{FF2B5EF4-FFF2-40B4-BE49-F238E27FC236}">
                <a16:creationId xmlns:a16="http://schemas.microsoft.com/office/drawing/2014/main" id="{6145C0A1-8AFB-4D85-BA79-51AF18D8B3DF}"/>
              </a:ext>
            </a:extLst>
          </p:cNvPr>
          <p:cNvPicPr>
            <a:picLocks noChangeAspect="1" noChangeArrowheads="1"/>
          </p:cNvPicPr>
          <p:nvPr/>
        </p:nvPicPr>
        <p:blipFill>
          <a:blip r:embed="rId2" cstate="hqprint">
            <a:extLst>
              <a:ext uri="{28A0092B-C50C-407E-A947-70E740481C1C}">
                <a14:useLocalDpi xmlns:a14="http://schemas.microsoft.com/office/drawing/2010/main" val="0"/>
              </a:ext>
            </a:extLst>
          </a:blip>
          <a:srcRect/>
          <a:stretch>
            <a:fillRect/>
          </a:stretch>
        </p:blipFill>
        <p:spPr bwMode="auto">
          <a:xfrm>
            <a:off x="122238" y="6532563"/>
            <a:ext cx="903287"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Subtitle 2">
            <a:extLst>
              <a:ext uri="{FF2B5EF4-FFF2-40B4-BE49-F238E27FC236}">
                <a16:creationId xmlns:a16="http://schemas.microsoft.com/office/drawing/2014/main" id="{B8D0F6C5-8E78-429E-8A48-9AC9A3042886}"/>
              </a:ext>
            </a:extLst>
          </p:cNvPr>
          <p:cNvSpPr>
            <a:spLocks noGrp="1"/>
          </p:cNvSpPr>
          <p:nvPr>
            <p:ph type="subTitle" idx="1"/>
          </p:nvPr>
        </p:nvSpPr>
        <p:spPr>
          <a:xfrm>
            <a:off x="3421988" y="5906597"/>
            <a:ext cx="7161707" cy="749469"/>
          </a:xfrm>
          <a:prstGeom prst="rect">
            <a:avLst/>
          </a:prstGeom>
        </p:spPr>
        <p:txBody>
          <a:bodyPr>
            <a:normAutofit/>
          </a:bodyPr>
          <a:lstStyle>
            <a:lvl1pPr marL="0" indent="0" algn="ctr">
              <a:buNone/>
              <a:defRPr>
                <a:solidFill>
                  <a:schemeClr val="accent1">
                    <a:lumMod val="50000"/>
                  </a:schemeClr>
                </a:solidFill>
              </a:defRPr>
            </a:lvl1pPr>
          </a:lstStyle>
          <a:p>
            <a:r>
              <a:rPr lang="en-US"/>
              <a:t>Click to edit Master subtitle style</a:t>
            </a:r>
            <a:endParaRPr lang="en-BE" dirty="0"/>
          </a:p>
        </p:txBody>
      </p:sp>
      <p:sp>
        <p:nvSpPr>
          <p:cNvPr id="14" name="Content Placeholder 2">
            <a:extLst>
              <a:ext uri="{FF2B5EF4-FFF2-40B4-BE49-F238E27FC236}">
                <a16:creationId xmlns:a16="http://schemas.microsoft.com/office/drawing/2014/main" id="{D1D06AA6-7CB0-47F6-B3C4-A94201BB1107}"/>
              </a:ext>
            </a:extLst>
          </p:cNvPr>
          <p:cNvSpPr>
            <a:spLocks noGrp="1"/>
          </p:cNvSpPr>
          <p:nvPr>
            <p:ph idx="10"/>
          </p:nvPr>
        </p:nvSpPr>
        <p:spPr>
          <a:xfrm>
            <a:off x="504182" y="384310"/>
            <a:ext cx="11091187" cy="4873625"/>
          </a:xfrm>
          <a:prstGeom prst="rect">
            <a:avLst/>
          </a:prstGeom>
        </p:spPr>
        <p:txBody>
          <a:bodyPr/>
          <a:lstStyle>
            <a:lvl1pPr marL="0" indent="0">
              <a:buNone/>
              <a:defRPr sz="3200">
                <a:solidFill>
                  <a:schemeClr val="accent1">
                    <a:lumMod val="50000"/>
                  </a:schemeClr>
                </a:solidFill>
                <a:latin typeface="+mj-lt"/>
              </a:defRPr>
            </a:lvl1pPr>
            <a:lvl2pPr>
              <a:defRPr sz="2800">
                <a:solidFill>
                  <a:schemeClr val="tx1">
                    <a:lumMod val="75000"/>
                    <a:lumOff val="25000"/>
                  </a:schemeClr>
                </a:solidFill>
                <a:latin typeface="+mj-lt"/>
              </a:defRPr>
            </a:lvl2pPr>
            <a:lvl3pPr>
              <a:defRPr sz="2400">
                <a:solidFill>
                  <a:schemeClr val="tx1">
                    <a:lumMod val="75000"/>
                    <a:lumOff val="25000"/>
                  </a:schemeClr>
                </a:solidFill>
                <a:latin typeface="+mj-lt"/>
              </a:defRPr>
            </a:lvl3pPr>
            <a:lvl4pPr>
              <a:defRPr sz="2000">
                <a:solidFill>
                  <a:schemeClr val="tx1">
                    <a:lumMod val="75000"/>
                    <a:lumOff val="25000"/>
                  </a:schemeClr>
                </a:solidFill>
                <a:latin typeface="+mj-lt"/>
              </a:defRPr>
            </a:lvl4pPr>
            <a:lvl5pPr>
              <a:defRPr sz="2000">
                <a:solidFill>
                  <a:schemeClr val="tx1">
                    <a:lumMod val="75000"/>
                    <a:lumOff val="25000"/>
                  </a:schemeClr>
                </a:solidFill>
                <a:latin typeface="+mj-lt"/>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E" dirty="0"/>
          </a:p>
        </p:txBody>
      </p:sp>
    </p:spTree>
    <p:extLst>
      <p:ext uri="{BB962C8B-B14F-4D97-AF65-F5344CB8AC3E}">
        <p14:creationId xmlns:p14="http://schemas.microsoft.com/office/powerpoint/2010/main" val="126803550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67B7D73-77FA-491E-900B-E0909967A14A}"/>
              </a:ext>
            </a:extLst>
          </p:cNvPr>
          <p:cNvSpPr/>
          <p:nvPr/>
        </p:nvSpPr>
        <p:spPr>
          <a:xfrm>
            <a:off x="0" y="5619750"/>
            <a:ext cx="12192000" cy="1238250"/>
          </a:xfrm>
          <a:prstGeom prst="rect">
            <a:avLst/>
          </a:prstGeom>
          <a:solidFill>
            <a:srgbClr val="013D73"/>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BE"/>
          </a:p>
        </p:txBody>
      </p:sp>
      <p:sp>
        <p:nvSpPr>
          <p:cNvPr id="5" name="Subtitle 2">
            <a:extLst>
              <a:ext uri="{FF2B5EF4-FFF2-40B4-BE49-F238E27FC236}">
                <a16:creationId xmlns:a16="http://schemas.microsoft.com/office/drawing/2014/main" id="{31E8569D-CDA4-477D-A4A4-E2634525B357}"/>
              </a:ext>
            </a:extLst>
          </p:cNvPr>
          <p:cNvSpPr txBox="1">
            <a:spLocks/>
          </p:cNvSpPr>
          <p:nvPr/>
        </p:nvSpPr>
        <p:spPr>
          <a:xfrm>
            <a:off x="0" y="5619750"/>
            <a:ext cx="12192000" cy="1238250"/>
          </a:xfrm>
          <a:prstGeom prst="rect">
            <a:avLst/>
          </a:prstGeom>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fontAlgn="auto">
              <a:spcAft>
                <a:spcPts val="0"/>
              </a:spcAft>
              <a:buFont typeface="Arial" panose="020B0604020202020204" pitchFamily="34" charset="0"/>
              <a:buNone/>
              <a:defRPr/>
            </a:pPr>
            <a:endParaRPr lang="ro-RO" sz="3600" i="1" dirty="0">
              <a:solidFill>
                <a:schemeClr val="bg1"/>
              </a:solidFill>
              <a:latin typeface="Georgia" panose="02040502050405020303" pitchFamily="18" charset="0"/>
            </a:endParaRPr>
          </a:p>
        </p:txBody>
      </p:sp>
      <p:sp>
        <p:nvSpPr>
          <p:cNvPr id="6" name="Footer Placeholder 7">
            <a:extLst>
              <a:ext uri="{FF2B5EF4-FFF2-40B4-BE49-F238E27FC236}">
                <a16:creationId xmlns:a16="http://schemas.microsoft.com/office/drawing/2014/main" id="{D2116E5C-F27F-48B5-B18E-BF33A9748CB9}"/>
              </a:ext>
            </a:extLst>
          </p:cNvPr>
          <p:cNvSpPr txBox="1">
            <a:spLocks/>
          </p:cNvSpPr>
          <p:nvPr/>
        </p:nvSpPr>
        <p:spPr>
          <a:xfrm>
            <a:off x="1098550" y="6580188"/>
            <a:ext cx="1898650" cy="303212"/>
          </a:xfrm>
          <a:prstGeom prst="rect">
            <a:avLst/>
          </a:prstGeom>
        </p:spPr>
        <p:txBody>
          <a:bodyPr anchor="ctr"/>
          <a:lstStyle>
            <a:defPPr>
              <a:defRPr lang="en-BE"/>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fontAlgn="auto">
              <a:spcBef>
                <a:spcPts val="0"/>
              </a:spcBef>
              <a:spcAft>
                <a:spcPts val="0"/>
              </a:spcAft>
              <a:defRPr/>
            </a:pPr>
            <a:r>
              <a:rPr lang="en-GB" sz="700" dirty="0">
                <a:latin typeface="+mj-lt"/>
              </a:rPr>
              <a:t>Copyright © 2019 Schuman Associates</a:t>
            </a:r>
            <a:endParaRPr lang="en-BE" sz="700" dirty="0">
              <a:latin typeface="+mj-lt"/>
            </a:endParaRPr>
          </a:p>
        </p:txBody>
      </p:sp>
      <p:pic>
        <p:nvPicPr>
          <p:cNvPr id="7" name="Picture 9">
            <a:extLst>
              <a:ext uri="{FF2B5EF4-FFF2-40B4-BE49-F238E27FC236}">
                <a16:creationId xmlns:a16="http://schemas.microsoft.com/office/drawing/2014/main" id="{9B776591-B713-40FF-866E-4E2D9FA12B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175"/>
            <a:ext cx="12192000" cy="120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0">
            <a:extLst>
              <a:ext uri="{FF2B5EF4-FFF2-40B4-BE49-F238E27FC236}">
                <a16:creationId xmlns:a16="http://schemas.microsoft.com/office/drawing/2014/main" id="{BAD78F2A-8602-4DB0-BD9B-58CDED4E29C9}"/>
              </a:ext>
            </a:extLst>
          </p:cNvPr>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122238" y="6532563"/>
            <a:ext cx="903287"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Subtitle 2">
            <a:extLst>
              <a:ext uri="{FF2B5EF4-FFF2-40B4-BE49-F238E27FC236}">
                <a16:creationId xmlns:a16="http://schemas.microsoft.com/office/drawing/2014/main" id="{094D6891-6961-499F-A0E6-33E05637E1E8}"/>
              </a:ext>
            </a:extLst>
          </p:cNvPr>
          <p:cNvSpPr>
            <a:spLocks noGrp="1"/>
          </p:cNvSpPr>
          <p:nvPr>
            <p:ph type="subTitle" idx="1"/>
          </p:nvPr>
        </p:nvSpPr>
        <p:spPr>
          <a:xfrm>
            <a:off x="3431715" y="5906597"/>
            <a:ext cx="7161707" cy="749469"/>
          </a:xfrm>
          <a:prstGeom prst="rect">
            <a:avLst/>
          </a:prstGeom>
        </p:spPr>
        <p:txBody>
          <a:bodyPr>
            <a:normAutofit/>
          </a:bodyPr>
          <a:lstStyle>
            <a:lvl1pPr marL="0" indent="0" algn="ctr">
              <a:buNone/>
              <a:defRPr/>
            </a:lvl1pPr>
          </a:lstStyle>
          <a:p>
            <a:r>
              <a:rPr lang="en-US"/>
              <a:t>Click to edit Master subtitle style</a:t>
            </a:r>
            <a:endParaRPr lang="en-BE" dirty="0"/>
          </a:p>
        </p:txBody>
      </p:sp>
      <p:sp>
        <p:nvSpPr>
          <p:cNvPr id="11" name="Content Placeholder 2">
            <a:extLst>
              <a:ext uri="{FF2B5EF4-FFF2-40B4-BE49-F238E27FC236}">
                <a16:creationId xmlns:a16="http://schemas.microsoft.com/office/drawing/2014/main" id="{065A668B-5BA5-4556-9085-3C6150228F12}"/>
              </a:ext>
            </a:extLst>
          </p:cNvPr>
          <p:cNvSpPr>
            <a:spLocks noGrp="1"/>
          </p:cNvSpPr>
          <p:nvPr>
            <p:ph idx="10"/>
          </p:nvPr>
        </p:nvSpPr>
        <p:spPr>
          <a:xfrm>
            <a:off x="504182" y="384310"/>
            <a:ext cx="11091187" cy="4873625"/>
          </a:xfrm>
          <a:prstGeom prst="rect">
            <a:avLst/>
          </a:prstGeom>
        </p:spPr>
        <p:txBody>
          <a:bodyPr/>
          <a:lstStyle>
            <a:lvl1pPr marL="0" indent="0">
              <a:buNone/>
              <a:defRPr sz="3200">
                <a:solidFill>
                  <a:schemeClr val="accent1">
                    <a:lumMod val="50000"/>
                  </a:schemeClr>
                </a:solidFill>
                <a:latin typeface="+mj-lt"/>
              </a:defRPr>
            </a:lvl1pPr>
            <a:lvl2pPr>
              <a:defRPr sz="2800">
                <a:solidFill>
                  <a:schemeClr val="tx1">
                    <a:lumMod val="75000"/>
                    <a:lumOff val="25000"/>
                  </a:schemeClr>
                </a:solidFill>
                <a:latin typeface="+mj-lt"/>
              </a:defRPr>
            </a:lvl2pPr>
            <a:lvl3pPr>
              <a:defRPr sz="2400">
                <a:solidFill>
                  <a:schemeClr val="tx1">
                    <a:lumMod val="75000"/>
                    <a:lumOff val="25000"/>
                  </a:schemeClr>
                </a:solidFill>
                <a:latin typeface="+mj-lt"/>
              </a:defRPr>
            </a:lvl3pPr>
            <a:lvl4pPr>
              <a:defRPr sz="2000">
                <a:solidFill>
                  <a:schemeClr val="tx1">
                    <a:lumMod val="75000"/>
                    <a:lumOff val="25000"/>
                  </a:schemeClr>
                </a:solidFill>
                <a:latin typeface="+mj-lt"/>
              </a:defRPr>
            </a:lvl4pPr>
            <a:lvl5pPr>
              <a:defRPr sz="2000">
                <a:solidFill>
                  <a:schemeClr val="tx1">
                    <a:lumMod val="75000"/>
                    <a:lumOff val="25000"/>
                  </a:schemeClr>
                </a:solidFill>
                <a:latin typeface="+mj-lt"/>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E" dirty="0"/>
          </a:p>
        </p:txBody>
      </p:sp>
    </p:spTree>
    <p:extLst>
      <p:ext uri="{BB962C8B-B14F-4D97-AF65-F5344CB8AC3E}">
        <p14:creationId xmlns:p14="http://schemas.microsoft.com/office/powerpoint/2010/main" val="69068972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2D3949E-6E5F-4BCF-BC17-359A35F3C8DD}"/>
              </a:ext>
            </a:extLst>
          </p:cNvPr>
          <p:cNvSpPr/>
          <p:nvPr/>
        </p:nvSpPr>
        <p:spPr>
          <a:xfrm>
            <a:off x="0" y="5619750"/>
            <a:ext cx="12192000" cy="1238250"/>
          </a:xfrm>
          <a:prstGeom prst="rect">
            <a:avLst/>
          </a:prstGeom>
          <a:solidFill>
            <a:srgbClr val="013D73"/>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BE"/>
          </a:p>
        </p:txBody>
      </p:sp>
      <p:sp>
        <p:nvSpPr>
          <p:cNvPr id="5" name="Subtitle 2">
            <a:extLst>
              <a:ext uri="{FF2B5EF4-FFF2-40B4-BE49-F238E27FC236}">
                <a16:creationId xmlns:a16="http://schemas.microsoft.com/office/drawing/2014/main" id="{3C41C68C-1D84-4525-8D66-A396FF0000AF}"/>
              </a:ext>
            </a:extLst>
          </p:cNvPr>
          <p:cNvSpPr txBox="1">
            <a:spLocks/>
          </p:cNvSpPr>
          <p:nvPr/>
        </p:nvSpPr>
        <p:spPr>
          <a:xfrm>
            <a:off x="0" y="5619750"/>
            <a:ext cx="12192000" cy="1238250"/>
          </a:xfrm>
          <a:prstGeom prst="rect">
            <a:avLst/>
          </a:prstGeom>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fontAlgn="auto">
              <a:spcAft>
                <a:spcPts val="0"/>
              </a:spcAft>
              <a:buFont typeface="Arial" panose="020B0604020202020204" pitchFamily="34" charset="0"/>
              <a:buNone/>
              <a:defRPr/>
            </a:pPr>
            <a:endParaRPr lang="en-US" sz="3600" i="1" dirty="0">
              <a:solidFill>
                <a:schemeClr val="bg1"/>
              </a:solidFill>
              <a:latin typeface="Georgia" panose="02040502050405020303" pitchFamily="18" charset="0"/>
            </a:endParaRPr>
          </a:p>
        </p:txBody>
      </p:sp>
      <p:sp>
        <p:nvSpPr>
          <p:cNvPr id="6" name="Footer Placeholder 7">
            <a:extLst>
              <a:ext uri="{FF2B5EF4-FFF2-40B4-BE49-F238E27FC236}">
                <a16:creationId xmlns:a16="http://schemas.microsoft.com/office/drawing/2014/main" id="{0911F8B1-F235-4B25-8285-8D4EA3CE469B}"/>
              </a:ext>
            </a:extLst>
          </p:cNvPr>
          <p:cNvSpPr txBox="1">
            <a:spLocks/>
          </p:cNvSpPr>
          <p:nvPr/>
        </p:nvSpPr>
        <p:spPr>
          <a:xfrm>
            <a:off x="1098550" y="6580188"/>
            <a:ext cx="1898650" cy="303212"/>
          </a:xfrm>
          <a:prstGeom prst="rect">
            <a:avLst/>
          </a:prstGeom>
        </p:spPr>
        <p:txBody>
          <a:bodyPr anchor="ctr"/>
          <a:lstStyle>
            <a:defPPr>
              <a:defRPr lang="en-BE"/>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fontAlgn="auto">
              <a:spcBef>
                <a:spcPts val="0"/>
              </a:spcBef>
              <a:spcAft>
                <a:spcPts val="0"/>
              </a:spcAft>
              <a:defRPr/>
            </a:pPr>
            <a:r>
              <a:rPr lang="en-GB" sz="700" dirty="0">
                <a:latin typeface="+mj-lt"/>
              </a:rPr>
              <a:t>Copyright © 2019 Schuman Associates</a:t>
            </a:r>
            <a:endParaRPr lang="en-BE" sz="700" dirty="0">
              <a:latin typeface="+mj-lt"/>
            </a:endParaRPr>
          </a:p>
        </p:txBody>
      </p:sp>
      <p:pic>
        <p:nvPicPr>
          <p:cNvPr id="7" name="Picture 9">
            <a:extLst>
              <a:ext uri="{FF2B5EF4-FFF2-40B4-BE49-F238E27FC236}">
                <a16:creationId xmlns:a16="http://schemas.microsoft.com/office/drawing/2014/main" id="{B90CEC47-2427-4F53-B992-729AA071DF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497513"/>
            <a:ext cx="12192000" cy="122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10">
            <a:extLst>
              <a:ext uri="{FF2B5EF4-FFF2-40B4-BE49-F238E27FC236}">
                <a16:creationId xmlns:a16="http://schemas.microsoft.com/office/drawing/2014/main" id="{29E91F56-A52F-4253-A4DA-D8DA045C9D52}"/>
              </a:ext>
            </a:extLst>
          </p:cNvPr>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122238" y="6532563"/>
            <a:ext cx="903287"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Subtitle 2">
            <a:extLst>
              <a:ext uri="{FF2B5EF4-FFF2-40B4-BE49-F238E27FC236}">
                <a16:creationId xmlns:a16="http://schemas.microsoft.com/office/drawing/2014/main" id="{FC2E32BC-BEE0-41FB-BA28-130BBFE1F475}"/>
              </a:ext>
            </a:extLst>
          </p:cNvPr>
          <p:cNvSpPr>
            <a:spLocks noGrp="1"/>
          </p:cNvSpPr>
          <p:nvPr>
            <p:ph type="subTitle" idx="1"/>
          </p:nvPr>
        </p:nvSpPr>
        <p:spPr>
          <a:xfrm>
            <a:off x="3431715" y="5906597"/>
            <a:ext cx="7161707" cy="749469"/>
          </a:xfrm>
          <a:prstGeom prst="rect">
            <a:avLst/>
          </a:prstGeom>
        </p:spPr>
        <p:txBody>
          <a:bodyPr>
            <a:normAutofit/>
          </a:bodyPr>
          <a:lstStyle>
            <a:lvl1pPr marL="0" indent="0" algn="ctr">
              <a:buNone/>
              <a:defRPr/>
            </a:lvl1pPr>
          </a:lstStyle>
          <a:p>
            <a:r>
              <a:rPr lang="en-US"/>
              <a:t>Click to edit Master subtitle style</a:t>
            </a:r>
            <a:endParaRPr lang="en-BE" dirty="0"/>
          </a:p>
        </p:txBody>
      </p:sp>
      <p:sp>
        <p:nvSpPr>
          <p:cNvPr id="9" name="Content Placeholder 2">
            <a:extLst>
              <a:ext uri="{FF2B5EF4-FFF2-40B4-BE49-F238E27FC236}">
                <a16:creationId xmlns:a16="http://schemas.microsoft.com/office/drawing/2014/main" id="{B7AB469D-C155-4958-8066-29FCFB8D2EC7}"/>
              </a:ext>
            </a:extLst>
          </p:cNvPr>
          <p:cNvSpPr>
            <a:spLocks noGrp="1"/>
          </p:cNvSpPr>
          <p:nvPr>
            <p:ph idx="10"/>
          </p:nvPr>
        </p:nvSpPr>
        <p:spPr>
          <a:xfrm>
            <a:off x="504182" y="384310"/>
            <a:ext cx="11091187" cy="4873625"/>
          </a:xfrm>
          <a:prstGeom prst="rect">
            <a:avLst/>
          </a:prstGeom>
        </p:spPr>
        <p:txBody>
          <a:bodyPr/>
          <a:lstStyle>
            <a:lvl1pPr marL="0" indent="0">
              <a:buNone/>
              <a:defRPr sz="3200">
                <a:solidFill>
                  <a:schemeClr val="accent1">
                    <a:lumMod val="50000"/>
                  </a:schemeClr>
                </a:solidFill>
                <a:latin typeface="+mj-lt"/>
              </a:defRPr>
            </a:lvl1pPr>
            <a:lvl2pPr>
              <a:defRPr sz="2800">
                <a:solidFill>
                  <a:schemeClr val="tx1">
                    <a:lumMod val="75000"/>
                    <a:lumOff val="25000"/>
                  </a:schemeClr>
                </a:solidFill>
                <a:latin typeface="+mj-lt"/>
              </a:defRPr>
            </a:lvl2pPr>
            <a:lvl3pPr>
              <a:defRPr sz="2400">
                <a:solidFill>
                  <a:schemeClr val="tx1">
                    <a:lumMod val="75000"/>
                    <a:lumOff val="25000"/>
                  </a:schemeClr>
                </a:solidFill>
                <a:latin typeface="+mj-lt"/>
              </a:defRPr>
            </a:lvl3pPr>
            <a:lvl4pPr>
              <a:defRPr sz="2000">
                <a:solidFill>
                  <a:schemeClr val="tx1">
                    <a:lumMod val="75000"/>
                    <a:lumOff val="25000"/>
                  </a:schemeClr>
                </a:solidFill>
                <a:latin typeface="+mj-lt"/>
              </a:defRPr>
            </a:lvl4pPr>
            <a:lvl5pPr>
              <a:defRPr sz="2000">
                <a:solidFill>
                  <a:schemeClr val="tx1">
                    <a:lumMod val="75000"/>
                    <a:lumOff val="25000"/>
                  </a:schemeClr>
                </a:solidFill>
                <a:latin typeface="+mj-lt"/>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E" dirty="0"/>
          </a:p>
        </p:txBody>
      </p:sp>
    </p:spTree>
    <p:extLst>
      <p:ext uri="{BB962C8B-B14F-4D97-AF65-F5344CB8AC3E}">
        <p14:creationId xmlns:p14="http://schemas.microsoft.com/office/powerpoint/2010/main" val="104587603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6E00D5A-8519-4B32-9FC9-50656EC06D0A}"/>
              </a:ext>
            </a:extLst>
          </p:cNvPr>
          <p:cNvSpPr/>
          <p:nvPr/>
        </p:nvSpPr>
        <p:spPr>
          <a:xfrm>
            <a:off x="0" y="5619750"/>
            <a:ext cx="12192000" cy="1238250"/>
          </a:xfrm>
          <a:prstGeom prst="rect">
            <a:avLst/>
          </a:prstGeom>
          <a:solidFill>
            <a:srgbClr val="013D73"/>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BE"/>
          </a:p>
        </p:txBody>
      </p:sp>
      <p:sp>
        <p:nvSpPr>
          <p:cNvPr id="6" name="Footer Placeholder 7">
            <a:extLst>
              <a:ext uri="{FF2B5EF4-FFF2-40B4-BE49-F238E27FC236}">
                <a16:creationId xmlns:a16="http://schemas.microsoft.com/office/drawing/2014/main" id="{B00BC083-BDAB-4A11-8CBB-BF941142C531}"/>
              </a:ext>
            </a:extLst>
          </p:cNvPr>
          <p:cNvSpPr txBox="1">
            <a:spLocks/>
          </p:cNvSpPr>
          <p:nvPr/>
        </p:nvSpPr>
        <p:spPr>
          <a:xfrm>
            <a:off x="1098550" y="6580188"/>
            <a:ext cx="1898650" cy="303212"/>
          </a:xfrm>
          <a:prstGeom prst="rect">
            <a:avLst/>
          </a:prstGeom>
        </p:spPr>
        <p:txBody>
          <a:bodyPr anchor="ctr"/>
          <a:lstStyle>
            <a:defPPr>
              <a:defRPr lang="en-BE"/>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fontAlgn="auto">
              <a:spcBef>
                <a:spcPts val="0"/>
              </a:spcBef>
              <a:spcAft>
                <a:spcPts val="0"/>
              </a:spcAft>
              <a:defRPr/>
            </a:pPr>
            <a:r>
              <a:rPr lang="en-GB" sz="700" dirty="0">
                <a:latin typeface="+mj-lt"/>
              </a:rPr>
              <a:t>Copyright © 2019 Schuman Associates</a:t>
            </a:r>
            <a:endParaRPr lang="en-BE" sz="700" dirty="0">
              <a:latin typeface="+mj-lt"/>
            </a:endParaRPr>
          </a:p>
        </p:txBody>
      </p:sp>
      <p:pic>
        <p:nvPicPr>
          <p:cNvPr id="10" name="Picture 8">
            <a:extLst>
              <a:ext uri="{FF2B5EF4-FFF2-40B4-BE49-F238E27FC236}">
                <a16:creationId xmlns:a16="http://schemas.microsoft.com/office/drawing/2014/main" id="{AB34D935-23B8-4C4C-8CBE-B11DAEBF0FE3}"/>
              </a:ext>
            </a:extLst>
          </p:cNvPr>
          <p:cNvPicPr>
            <a:picLocks noChangeAspect="1" noChangeArrowheads="1"/>
          </p:cNvPicPr>
          <p:nvPr/>
        </p:nvPicPr>
        <p:blipFill>
          <a:blip r:embed="rId2" cstate="hqprint">
            <a:extLst>
              <a:ext uri="{28A0092B-C50C-407E-A947-70E740481C1C}">
                <a14:useLocalDpi xmlns:a14="http://schemas.microsoft.com/office/drawing/2010/main" val="0"/>
              </a:ext>
            </a:extLst>
          </a:blip>
          <a:srcRect/>
          <a:stretch>
            <a:fillRect/>
          </a:stretch>
        </p:blipFill>
        <p:spPr bwMode="auto">
          <a:xfrm>
            <a:off x="122238" y="6532563"/>
            <a:ext cx="903287"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9">
            <a:extLst>
              <a:ext uri="{FF2B5EF4-FFF2-40B4-BE49-F238E27FC236}">
                <a16:creationId xmlns:a16="http://schemas.microsoft.com/office/drawing/2014/main" id="{4BAD27F4-0A50-416B-A211-47FDD3DBBF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60481" b="37025"/>
          <a:stretch>
            <a:fillRect/>
          </a:stretch>
        </p:blipFill>
        <p:spPr bwMode="auto">
          <a:xfrm>
            <a:off x="-17463" y="1398588"/>
            <a:ext cx="12209463"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a:extLst>
              <a:ext uri="{FF2B5EF4-FFF2-40B4-BE49-F238E27FC236}">
                <a16:creationId xmlns:a16="http://schemas.microsoft.com/office/drawing/2014/main" id="{2CD303AD-DD15-4EC5-B344-662A68A89F2E}"/>
              </a:ext>
            </a:extLst>
          </p:cNvPr>
          <p:cNvSpPr>
            <a:spLocks noGrp="1"/>
          </p:cNvSpPr>
          <p:nvPr>
            <p:ph type="subTitle" idx="1"/>
          </p:nvPr>
        </p:nvSpPr>
        <p:spPr>
          <a:xfrm>
            <a:off x="3431715" y="5906597"/>
            <a:ext cx="7161707" cy="749469"/>
          </a:xfrm>
          <a:prstGeom prst="rect">
            <a:avLst/>
          </a:prstGeom>
        </p:spPr>
        <p:txBody>
          <a:bodyPr>
            <a:normAutofit/>
          </a:bodyPr>
          <a:lstStyle>
            <a:lvl1pPr marL="0" indent="0" algn="ctr">
              <a:buNone/>
              <a:defRPr/>
            </a:lvl1pPr>
          </a:lstStyle>
          <a:p>
            <a:r>
              <a:rPr lang="en-US"/>
              <a:t>Click to edit Master subtitle style</a:t>
            </a:r>
            <a:endParaRPr lang="en-BE" dirty="0"/>
          </a:p>
        </p:txBody>
      </p:sp>
      <p:sp>
        <p:nvSpPr>
          <p:cNvPr id="8" name="Text Placeholder 2">
            <a:extLst>
              <a:ext uri="{FF2B5EF4-FFF2-40B4-BE49-F238E27FC236}">
                <a16:creationId xmlns:a16="http://schemas.microsoft.com/office/drawing/2014/main" id="{4524DBF6-324E-47B7-87CD-9D41729CF242}"/>
              </a:ext>
            </a:extLst>
          </p:cNvPr>
          <p:cNvSpPr>
            <a:spLocks noGrp="1"/>
          </p:cNvSpPr>
          <p:nvPr>
            <p:ph type="body" idx="10"/>
          </p:nvPr>
        </p:nvSpPr>
        <p:spPr>
          <a:xfrm>
            <a:off x="324222" y="299836"/>
            <a:ext cx="8343123" cy="823912"/>
          </a:xfrm>
          <a:prstGeom prst="rect">
            <a:avLst/>
          </a:prstGeom>
        </p:spPr>
        <p:txBody>
          <a:bodyPr anchor="b"/>
          <a:lstStyle>
            <a:lvl1pPr marL="0" indent="0">
              <a:buNone/>
              <a:defRPr sz="4800" b="0">
                <a:solidFill>
                  <a:schemeClr val="accent1">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9" name="Content Placeholder 2">
            <a:extLst>
              <a:ext uri="{FF2B5EF4-FFF2-40B4-BE49-F238E27FC236}">
                <a16:creationId xmlns:a16="http://schemas.microsoft.com/office/drawing/2014/main" id="{8C4A3F92-413B-4029-AA2F-1FAD9A03DB7B}"/>
              </a:ext>
            </a:extLst>
          </p:cNvPr>
          <p:cNvSpPr>
            <a:spLocks noGrp="1"/>
          </p:cNvSpPr>
          <p:nvPr>
            <p:ph idx="11"/>
          </p:nvPr>
        </p:nvSpPr>
        <p:spPr>
          <a:xfrm>
            <a:off x="504182" y="2084450"/>
            <a:ext cx="11091187" cy="3173485"/>
          </a:xfrm>
          <a:prstGeom prst="rect">
            <a:avLst/>
          </a:prstGeom>
        </p:spPr>
        <p:txBody>
          <a:bodyPr/>
          <a:lstStyle>
            <a:lvl1pPr marL="0" indent="0">
              <a:buNone/>
              <a:defRPr sz="3200">
                <a:solidFill>
                  <a:schemeClr val="accent1">
                    <a:lumMod val="50000"/>
                  </a:schemeClr>
                </a:solidFill>
                <a:latin typeface="+mj-lt"/>
              </a:defRPr>
            </a:lvl1pPr>
            <a:lvl2pPr>
              <a:defRPr sz="2800">
                <a:solidFill>
                  <a:schemeClr val="tx1">
                    <a:lumMod val="75000"/>
                    <a:lumOff val="25000"/>
                  </a:schemeClr>
                </a:solidFill>
                <a:latin typeface="+mj-lt"/>
              </a:defRPr>
            </a:lvl2pPr>
            <a:lvl3pPr>
              <a:defRPr sz="2400">
                <a:solidFill>
                  <a:schemeClr val="tx1">
                    <a:lumMod val="75000"/>
                    <a:lumOff val="25000"/>
                  </a:schemeClr>
                </a:solidFill>
                <a:latin typeface="+mj-lt"/>
              </a:defRPr>
            </a:lvl3pPr>
            <a:lvl4pPr>
              <a:defRPr sz="2000">
                <a:solidFill>
                  <a:schemeClr val="tx1">
                    <a:lumMod val="75000"/>
                    <a:lumOff val="25000"/>
                  </a:schemeClr>
                </a:solidFill>
                <a:latin typeface="+mj-lt"/>
              </a:defRPr>
            </a:lvl4pPr>
            <a:lvl5pPr>
              <a:defRPr sz="2000">
                <a:solidFill>
                  <a:schemeClr val="tx1">
                    <a:lumMod val="75000"/>
                    <a:lumOff val="25000"/>
                  </a:schemeClr>
                </a:solidFill>
                <a:latin typeface="+mj-lt"/>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46584831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pic>
        <p:nvPicPr>
          <p:cNvPr id="3" name="Picture 6">
            <a:extLst>
              <a:ext uri="{FF2B5EF4-FFF2-40B4-BE49-F238E27FC236}">
                <a16:creationId xmlns:a16="http://schemas.microsoft.com/office/drawing/2014/main" id="{3A441BD1-CE00-424D-B083-4A5D8FFA27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175"/>
            <a:ext cx="12192000" cy="543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a:extLst>
              <a:ext uri="{FF2B5EF4-FFF2-40B4-BE49-F238E27FC236}">
                <a16:creationId xmlns:a16="http://schemas.microsoft.com/office/drawing/2014/main" id="{890E465F-49FF-40E6-A9B5-835D8BA10F6F}"/>
              </a:ext>
            </a:extLst>
          </p:cNvPr>
          <p:cNvSpPr/>
          <p:nvPr/>
        </p:nvSpPr>
        <p:spPr>
          <a:xfrm>
            <a:off x="9402763" y="0"/>
            <a:ext cx="2530475" cy="54387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BE"/>
          </a:p>
        </p:txBody>
      </p:sp>
      <p:sp>
        <p:nvSpPr>
          <p:cNvPr id="5" name="Rectangle 4">
            <a:extLst>
              <a:ext uri="{FF2B5EF4-FFF2-40B4-BE49-F238E27FC236}">
                <a16:creationId xmlns:a16="http://schemas.microsoft.com/office/drawing/2014/main" id="{D9BB3A8E-F967-4D23-9F2C-AD19226E0198}"/>
              </a:ext>
            </a:extLst>
          </p:cNvPr>
          <p:cNvSpPr/>
          <p:nvPr/>
        </p:nvSpPr>
        <p:spPr>
          <a:xfrm>
            <a:off x="3346450" y="-3175"/>
            <a:ext cx="2749550" cy="54387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BE"/>
          </a:p>
        </p:txBody>
      </p:sp>
      <p:sp>
        <p:nvSpPr>
          <p:cNvPr id="6" name="Rectangle 5">
            <a:extLst>
              <a:ext uri="{FF2B5EF4-FFF2-40B4-BE49-F238E27FC236}">
                <a16:creationId xmlns:a16="http://schemas.microsoft.com/office/drawing/2014/main" id="{2A68599A-B54B-43D2-9417-AE84522B6969}"/>
              </a:ext>
            </a:extLst>
          </p:cNvPr>
          <p:cNvSpPr/>
          <p:nvPr/>
        </p:nvSpPr>
        <p:spPr>
          <a:xfrm>
            <a:off x="0" y="5619750"/>
            <a:ext cx="12192000" cy="1238250"/>
          </a:xfrm>
          <a:prstGeom prst="rect">
            <a:avLst/>
          </a:prstGeom>
          <a:solidFill>
            <a:srgbClr val="013D73"/>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BE"/>
          </a:p>
        </p:txBody>
      </p:sp>
      <p:sp>
        <p:nvSpPr>
          <p:cNvPr id="7" name="Subtitle 2">
            <a:extLst>
              <a:ext uri="{FF2B5EF4-FFF2-40B4-BE49-F238E27FC236}">
                <a16:creationId xmlns:a16="http://schemas.microsoft.com/office/drawing/2014/main" id="{2ABA5FC3-3971-4819-99C5-5627307D6FA0}"/>
              </a:ext>
            </a:extLst>
          </p:cNvPr>
          <p:cNvSpPr txBox="1">
            <a:spLocks/>
          </p:cNvSpPr>
          <p:nvPr/>
        </p:nvSpPr>
        <p:spPr>
          <a:xfrm>
            <a:off x="0" y="5619750"/>
            <a:ext cx="12192000" cy="1238250"/>
          </a:xfrm>
          <a:prstGeom prst="rect">
            <a:avLst/>
          </a:prstGeom>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fontAlgn="auto">
              <a:spcAft>
                <a:spcPts val="0"/>
              </a:spcAft>
              <a:buFont typeface="Arial" panose="020B0604020202020204" pitchFamily="34" charset="0"/>
              <a:buNone/>
              <a:defRPr/>
            </a:pPr>
            <a:endParaRPr lang="ro-RO" sz="3600" i="1" dirty="0">
              <a:solidFill>
                <a:schemeClr val="bg1"/>
              </a:solidFill>
              <a:latin typeface="Georgia" panose="02040502050405020303" pitchFamily="18" charset="0"/>
            </a:endParaRPr>
          </a:p>
        </p:txBody>
      </p:sp>
      <p:sp>
        <p:nvSpPr>
          <p:cNvPr id="8" name="Footer Placeholder 7">
            <a:extLst>
              <a:ext uri="{FF2B5EF4-FFF2-40B4-BE49-F238E27FC236}">
                <a16:creationId xmlns:a16="http://schemas.microsoft.com/office/drawing/2014/main" id="{10CC8A64-C1D0-4D97-8503-AB357723C781}"/>
              </a:ext>
            </a:extLst>
          </p:cNvPr>
          <p:cNvSpPr txBox="1">
            <a:spLocks/>
          </p:cNvSpPr>
          <p:nvPr/>
        </p:nvSpPr>
        <p:spPr>
          <a:xfrm>
            <a:off x="1098550" y="6580188"/>
            <a:ext cx="1898650" cy="303212"/>
          </a:xfrm>
          <a:prstGeom prst="rect">
            <a:avLst/>
          </a:prstGeom>
        </p:spPr>
        <p:txBody>
          <a:bodyPr anchor="ctr"/>
          <a:lstStyle>
            <a:defPPr>
              <a:defRPr lang="en-BE"/>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fontAlgn="auto">
              <a:spcBef>
                <a:spcPts val="0"/>
              </a:spcBef>
              <a:spcAft>
                <a:spcPts val="0"/>
              </a:spcAft>
              <a:defRPr/>
            </a:pPr>
            <a:r>
              <a:rPr lang="en-GB" sz="700" dirty="0">
                <a:latin typeface="+mj-lt"/>
              </a:rPr>
              <a:t>Copyright © 2019 Schuman Associates</a:t>
            </a:r>
            <a:endParaRPr lang="en-BE" sz="700" dirty="0">
              <a:latin typeface="+mj-lt"/>
            </a:endParaRPr>
          </a:p>
        </p:txBody>
      </p:sp>
      <p:sp>
        <p:nvSpPr>
          <p:cNvPr id="9" name="Rectangle 8">
            <a:extLst>
              <a:ext uri="{FF2B5EF4-FFF2-40B4-BE49-F238E27FC236}">
                <a16:creationId xmlns:a16="http://schemas.microsoft.com/office/drawing/2014/main" id="{69E17043-1CEB-4629-9D7A-5BB6F7D408CF}"/>
              </a:ext>
            </a:extLst>
          </p:cNvPr>
          <p:cNvSpPr/>
          <p:nvPr/>
        </p:nvSpPr>
        <p:spPr>
          <a:xfrm>
            <a:off x="6394450" y="0"/>
            <a:ext cx="2749550" cy="54387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BE"/>
          </a:p>
        </p:txBody>
      </p:sp>
      <p:pic>
        <p:nvPicPr>
          <p:cNvPr id="10" name="Picture 13">
            <a:extLst>
              <a:ext uri="{FF2B5EF4-FFF2-40B4-BE49-F238E27FC236}">
                <a16:creationId xmlns:a16="http://schemas.microsoft.com/office/drawing/2014/main" id="{4DBE9525-A82D-4E74-97D8-F3ABDEDB9D48}"/>
              </a:ext>
            </a:extLst>
          </p:cNvPr>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122238" y="6532563"/>
            <a:ext cx="903287"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11">
            <a:extLst>
              <a:ext uri="{FF2B5EF4-FFF2-40B4-BE49-F238E27FC236}">
                <a16:creationId xmlns:a16="http://schemas.microsoft.com/office/drawing/2014/main" id="{A14D023A-533A-4B53-A9BD-D2A0D645AE2A}"/>
              </a:ext>
            </a:extLst>
          </p:cNvPr>
          <p:cNvSpPr/>
          <p:nvPr/>
        </p:nvSpPr>
        <p:spPr>
          <a:xfrm>
            <a:off x="261938" y="-3175"/>
            <a:ext cx="2749550" cy="54387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BE"/>
          </a:p>
        </p:txBody>
      </p:sp>
      <p:sp>
        <p:nvSpPr>
          <p:cNvPr id="11" name="Subtitle 2">
            <a:extLst>
              <a:ext uri="{FF2B5EF4-FFF2-40B4-BE49-F238E27FC236}">
                <a16:creationId xmlns:a16="http://schemas.microsoft.com/office/drawing/2014/main" id="{F2B70EE2-F4C7-41B9-8CA0-3DE84B9C5FDC}"/>
              </a:ext>
            </a:extLst>
          </p:cNvPr>
          <p:cNvSpPr>
            <a:spLocks noGrp="1"/>
          </p:cNvSpPr>
          <p:nvPr>
            <p:ph type="subTitle" idx="1"/>
          </p:nvPr>
        </p:nvSpPr>
        <p:spPr>
          <a:xfrm>
            <a:off x="3431715" y="5906597"/>
            <a:ext cx="7161707" cy="749469"/>
          </a:xfrm>
          <a:prstGeom prst="rect">
            <a:avLst/>
          </a:prstGeom>
        </p:spPr>
        <p:txBody>
          <a:bodyPr>
            <a:normAutofit/>
          </a:bodyPr>
          <a:lstStyle>
            <a:lvl1pPr marL="0" indent="0" algn="ctr">
              <a:buNone/>
              <a:defRPr/>
            </a:lvl1pPr>
          </a:lstStyle>
          <a:p>
            <a:r>
              <a:rPr lang="en-US"/>
              <a:t>Click to edit Master subtitle style</a:t>
            </a:r>
            <a:endParaRPr lang="en-BE" dirty="0"/>
          </a:p>
        </p:txBody>
      </p:sp>
    </p:spTree>
    <p:extLst>
      <p:ext uri="{BB962C8B-B14F-4D97-AF65-F5344CB8AC3E}">
        <p14:creationId xmlns:p14="http://schemas.microsoft.com/office/powerpoint/2010/main" val="18003816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85050A-74A1-4F0A-93C3-3D398206128D}"/>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214189B2-3394-4FDF-9388-776F812A4ED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5792387A-DE3D-4EA6-A4FE-6743E780A11B}"/>
              </a:ext>
            </a:extLst>
          </p:cNvPr>
          <p:cNvSpPr>
            <a:spLocks noGrp="1"/>
          </p:cNvSpPr>
          <p:nvPr>
            <p:ph type="dt" sz="half" idx="10"/>
          </p:nvPr>
        </p:nvSpPr>
        <p:spPr/>
        <p:txBody>
          <a:bodyPr/>
          <a:lstStyle>
            <a:lvl1pPr>
              <a:defRPr/>
            </a:lvl1pPr>
          </a:lstStyle>
          <a:p>
            <a:pPr>
              <a:defRPr/>
            </a:pPr>
            <a:endParaRPr lang="en-GB"/>
          </a:p>
        </p:txBody>
      </p:sp>
      <p:sp>
        <p:nvSpPr>
          <p:cNvPr id="5" name="Footer Placeholder 4">
            <a:extLst>
              <a:ext uri="{FF2B5EF4-FFF2-40B4-BE49-F238E27FC236}">
                <a16:creationId xmlns:a16="http://schemas.microsoft.com/office/drawing/2014/main" id="{96C7B755-C1E8-4FEF-9597-B155E1570543}"/>
              </a:ext>
            </a:extLst>
          </p:cNvPr>
          <p:cNvSpPr>
            <a:spLocks noGrp="1"/>
          </p:cNvSpPr>
          <p:nvPr>
            <p:ph type="ftr" sz="quarter" idx="11"/>
          </p:nvPr>
        </p:nvSpPr>
        <p:spPr/>
        <p:txBody>
          <a:bodyPr/>
          <a:lstStyle>
            <a:lvl1pPr>
              <a:defRPr/>
            </a:lvl1pPr>
          </a:lstStyle>
          <a:p>
            <a:pPr>
              <a:defRPr/>
            </a:pPr>
            <a:endParaRPr lang="en-GB"/>
          </a:p>
        </p:txBody>
      </p:sp>
      <p:sp>
        <p:nvSpPr>
          <p:cNvPr id="6" name="Slide Number Placeholder 5">
            <a:extLst>
              <a:ext uri="{FF2B5EF4-FFF2-40B4-BE49-F238E27FC236}">
                <a16:creationId xmlns:a16="http://schemas.microsoft.com/office/drawing/2014/main" id="{ADF8DF0C-2DC2-40CB-92F5-C3EF0D18FBDC}"/>
              </a:ext>
            </a:extLst>
          </p:cNvPr>
          <p:cNvSpPr>
            <a:spLocks noGrp="1"/>
          </p:cNvSpPr>
          <p:nvPr>
            <p:ph type="sldNum" sz="quarter" idx="12"/>
          </p:nvPr>
        </p:nvSpPr>
        <p:spPr/>
        <p:txBody>
          <a:bodyPr/>
          <a:lstStyle>
            <a:lvl1pPr>
              <a:defRPr/>
            </a:lvl1pPr>
          </a:lstStyle>
          <a:p>
            <a:pPr>
              <a:defRPr/>
            </a:pPr>
            <a:fld id="{5940D7E3-155C-4D18-854D-03389EF23849}" type="slidenum">
              <a:rPr lang="en-GB"/>
              <a:pPr>
                <a:defRPr/>
              </a:pPr>
              <a:t>‹#›</a:t>
            </a:fld>
            <a:endParaRPr lang="en-GB"/>
          </a:p>
        </p:txBody>
      </p:sp>
    </p:spTree>
    <p:extLst>
      <p:ext uri="{BB962C8B-B14F-4D97-AF65-F5344CB8AC3E}">
        <p14:creationId xmlns:p14="http://schemas.microsoft.com/office/powerpoint/2010/main" val="8120830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91746-E48E-44DF-988D-BF9D3C7D76A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22BC0993-EB99-4B1B-AFFD-EC509D19D6A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9775943-52B3-4947-8479-8104864A8D44}"/>
              </a:ext>
            </a:extLst>
          </p:cNvPr>
          <p:cNvSpPr>
            <a:spLocks noGrp="1"/>
          </p:cNvSpPr>
          <p:nvPr>
            <p:ph type="dt" sz="half" idx="10"/>
          </p:nvPr>
        </p:nvSpPr>
        <p:spPr/>
        <p:txBody>
          <a:bodyPr/>
          <a:lstStyle>
            <a:lvl1pPr>
              <a:defRPr/>
            </a:lvl1pPr>
          </a:lstStyle>
          <a:p>
            <a:pPr>
              <a:defRPr/>
            </a:pPr>
            <a:endParaRPr lang="en-GB"/>
          </a:p>
        </p:txBody>
      </p:sp>
      <p:sp>
        <p:nvSpPr>
          <p:cNvPr id="5" name="Footer Placeholder 4">
            <a:extLst>
              <a:ext uri="{FF2B5EF4-FFF2-40B4-BE49-F238E27FC236}">
                <a16:creationId xmlns:a16="http://schemas.microsoft.com/office/drawing/2014/main" id="{19B10FA5-8846-43BF-B744-C8770E7F5888}"/>
              </a:ext>
            </a:extLst>
          </p:cNvPr>
          <p:cNvSpPr>
            <a:spLocks noGrp="1"/>
          </p:cNvSpPr>
          <p:nvPr>
            <p:ph type="ftr" sz="quarter" idx="11"/>
          </p:nvPr>
        </p:nvSpPr>
        <p:spPr/>
        <p:txBody>
          <a:bodyPr/>
          <a:lstStyle>
            <a:lvl1pPr>
              <a:defRPr/>
            </a:lvl1pPr>
          </a:lstStyle>
          <a:p>
            <a:pPr>
              <a:defRPr/>
            </a:pPr>
            <a:endParaRPr lang="en-GB"/>
          </a:p>
        </p:txBody>
      </p:sp>
      <p:sp>
        <p:nvSpPr>
          <p:cNvPr id="6" name="Slide Number Placeholder 5">
            <a:extLst>
              <a:ext uri="{FF2B5EF4-FFF2-40B4-BE49-F238E27FC236}">
                <a16:creationId xmlns:a16="http://schemas.microsoft.com/office/drawing/2014/main" id="{3A37DB8F-8B31-4AE4-BC55-3410A7ACA3EC}"/>
              </a:ext>
            </a:extLst>
          </p:cNvPr>
          <p:cNvSpPr>
            <a:spLocks noGrp="1"/>
          </p:cNvSpPr>
          <p:nvPr>
            <p:ph type="sldNum" sz="quarter" idx="12"/>
          </p:nvPr>
        </p:nvSpPr>
        <p:spPr/>
        <p:txBody>
          <a:bodyPr/>
          <a:lstStyle>
            <a:lvl1pPr>
              <a:defRPr/>
            </a:lvl1pPr>
          </a:lstStyle>
          <a:p>
            <a:pPr>
              <a:defRPr/>
            </a:pPr>
            <a:fld id="{2B2AFD38-45E9-4AFA-A987-FF0F4D56CBD9}" type="slidenum">
              <a:rPr lang="en-GB"/>
              <a:pPr>
                <a:defRPr/>
              </a:pPr>
              <a:t>‹#›</a:t>
            </a:fld>
            <a:endParaRPr lang="en-GB"/>
          </a:p>
        </p:txBody>
      </p:sp>
    </p:spTree>
    <p:extLst>
      <p:ext uri="{BB962C8B-B14F-4D97-AF65-F5344CB8AC3E}">
        <p14:creationId xmlns:p14="http://schemas.microsoft.com/office/powerpoint/2010/main" val="7499420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7ED3D9-68D9-4D71-96C4-94205BA53C7D}"/>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137522A-F182-4D5F-A80C-176D5CD6979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95826E7D-71FA-42E4-B199-0AE8A786C8F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3">
            <a:extLst>
              <a:ext uri="{FF2B5EF4-FFF2-40B4-BE49-F238E27FC236}">
                <a16:creationId xmlns:a16="http://schemas.microsoft.com/office/drawing/2014/main" id="{5FAACFDD-60B3-40D5-998D-57D654273A1E}"/>
              </a:ext>
            </a:extLst>
          </p:cNvPr>
          <p:cNvSpPr>
            <a:spLocks noGrp="1"/>
          </p:cNvSpPr>
          <p:nvPr>
            <p:ph type="dt" sz="half" idx="10"/>
          </p:nvPr>
        </p:nvSpPr>
        <p:spPr/>
        <p:txBody>
          <a:bodyPr/>
          <a:lstStyle>
            <a:lvl1pPr>
              <a:defRPr/>
            </a:lvl1pPr>
          </a:lstStyle>
          <a:p>
            <a:pPr>
              <a:defRPr/>
            </a:pPr>
            <a:endParaRPr lang="en-GB"/>
          </a:p>
        </p:txBody>
      </p:sp>
      <p:sp>
        <p:nvSpPr>
          <p:cNvPr id="6" name="Footer Placeholder 4">
            <a:extLst>
              <a:ext uri="{FF2B5EF4-FFF2-40B4-BE49-F238E27FC236}">
                <a16:creationId xmlns:a16="http://schemas.microsoft.com/office/drawing/2014/main" id="{B661567B-5B1F-4E85-8E41-A8DB67CBBAF7}"/>
              </a:ext>
            </a:extLst>
          </p:cNvPr>
          <p:cNvSpPr>
            <a:spLocks noGrp="1"/>
          </p:cNvSpPr>
          <p:nvPr>
            <p:ph type="ftr" sz="quarter" idx="11"/>
          </p:nvPr>
        </p:nvSpPr>
        <p:spPr/>
        <p:txBody>
          <a:bodyPr/>
          <a:lstStyle>
            <a:lvl1pPr>
              <a:defRPr/>
            </a:lvl1pPr>
          </a:lstStyle>
          <a:p>
            <a:pPr>
              <a:defRPr/>
            </a:pPr>
            <a:endParaRPr lang="en-GB"/>
          </a:p>
        </p:txBody>
      </p:sp>
      <p:sp>
        <p:nvSpPr>
          <p:cNvPr id="7" name="Slide Number Placeholder 5">
            <a:extLst>
              <a:ext uri="{FF2B5EF4-FFF2-40B4-BE49-F238E27FC236}">
                <a16:creationId xmlns:a16="http://schemas.microsoft.com/office/drawing/2014/main" id="{B5EEE105-9E08-4799-AAF6-FD6A4B99CA8E}"/>
              </a:ext>
            </a:extLst>
          </p:cNvPr>
          <p:cNvSpPr>
            <a:spLocks noGrp="1"/>
          </p:cNvSpPr>
          <p:nvPr>
            <p:ph type="sldNum" sz="quarter" idx="12"/>
          </p:nvPr>
        </p:nvSpPr>
        <p:spPr/>
        <p:txBody>
          <a:bodyPr/>
          <a:lstStyle>
            <a:lvl1pPr>
              <a:defRPr/>
            </a:lvl1pPr>
          </a:lstStyle>
          <a:p>
            <a:pPr>
              <a:defRPr/>
            </a:pPr>
            <a:fld id="{4881B832-2172-45F6-AD28-DA90C4DD1CC4}" type="slidenum">
              <a:rPr lang="en-GB"/>
              <a:pPr>
                <a:defRPr/>
              </a:pPr>
              <a:t>‹#›</a:t>
            </a:fld>
            <a:endParaRPr lang="en-GB"/>
          </a:p>
        </p:txBody>
      </p:sp>
    </p:spTree>
    <p:extLst>
      <p:ext uri="{BB962C8B-B14F-4D97-AF65-F5344CB8AC3E}">
        <p14:creationId xmlns:p14="http://schemas.microsoft.com/office/powerpoint/2010/main" val="28445280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A0223A-9B17-40A1-AFDB-6D07213DC30F}"/>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2ABDD239-CA7A-44D4-A628-26EBE1CA055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FB86432-0065-4D2D-A720-C5E1852D15C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05239B57-0FB0-4CAF-8E82-DC4272B7535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6E7B504-ADF5-42C7-9E8B-36309341EA7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3">
            <a:extLst>
              <a:ext uri="{FF2B5EF4-FFF2-40B4-BE49-F238E27FC236}">
                <a16:creationId xmlns:a16="http://schemas.microsoft.com/office/drawing/2014/main" id="{EC5B6362-746F-4D2A-93C8-34F549FBCD60}"/>
              </a:ext>
            </a:extLst>
          </p:cNvPr>
          <p:cNvSpPr>
            <a:spLocks noGrp="1"/>
          </p:cNvSpPr>
          <p:nvPr>
            <p:ph type="dt" sz="half" idx="10"/>
          </p:nvPr>
        </p:nvSpPr>
        <p:spPr/>
        <p:txBody>
          <a:bodyPr/>
          <a:lstStyle>
            <a:lvl1pPr>
              <a:defRPr/>
            </a:lvl1pPr>
          </a:lstStyle>
          <a:p>
            <a:pPr>
              <a:defRPr/>
            </a:pPr>
            <a:endParaRPr lang="en-GB"/>
          </a:p>
        </p:txBody>
      </p:sp>
      <p:sp>
        <p:nvSpPr>
          <p:cNvPr id="8" name="Footer Placeholder 4">
            <a:extLst>
              <a:ext uri="{FF2B5EF4-FFF2-40B4-BE49-F238E27FC236}">
                <a16:creationId xmlns:a16="http://schemas.microsoft.com/office/drawing/2014/main" id="{14A917BD-6236-4168-8038-796DCC5227BA}"/>
              </a:ext>
            </a:extLst>
          </p:cNvPr>
          <p:cNvSpPr>
            <a:spLocks noGrp="1"/>
          </p:cNvSpPr>
          <p:nvPr>
            <p:ph type="ftr" sz="quarter" idx="11"/>
          </p:nvPr>
        </p:nvSpPr>
        <p:spPr/>
        <p:txBody>
          <a:bodyPr/>
          <a:lstStyle>
            <a:lvl1pPr>
              <a:defRPr/>
            </a:lvl1pPr>
          </a:lstStyle>
          <a:p>
            <a:pPr>
              <a:defRPr/>
            </a:pPr>
            <a:endParaRPr lang="en-GB"/>
          </a:p>
        </p:txBody>
      </p:sp>
      <p:sp>
        <p:nvSpPr>
          <p:cNvPr id="9" name="Slide Number Placeholder 5">
            <a:extLst>
              <a:ext uri="{FF2B5EF4-FFF2-40B4-BE49-F238E27FC236}">
                <a16:creationId xmlns:a16="http://schemas.microsoft.com/office/drawing/2014/main" id="{5F6B3EF1-99AB-46DB-AA31-B1F9483B85EE}"/>
              </a:ext>
            </a:extLst>
          </p:cNvPr>
          <p:cNvSpPr>
            <a:spLocks noGrp="1"/>
          </p:cNvSpPr>
          <p:nvPr>
            <p:ph type="sldNum" sz="quarter" idx="12"/>
          </p:nvPr>
        </p:nvSpPr>
        <p:spPr/>
        <p:txBody>
          <a:bodyPr/>
          <a:lstStyle>
            <a:lvl1pPr>
              <a:defRPr/>
            </a:lvl1pPr>
          </a:lstStyle>
          <a:p>
            <a:pPr>
              <a:defRPr/>
            </a:pPr>
            <a:fld id="{9347C24D-7AFE-46A5-BCAB-4B619763C0A4}" type="slidenum">
              <a:rPr lang="en-GB"/>
              <a:pPr>
                <a:defRPr/>
              </a:pPr>
              <a:t>‹#›</a:t>
            </a:fld>
            <a:endParaRPr lang="en-GB"/>
          </a:p>
        </p:txBody>
      </p:sp>
    </p:spTree>
    <p:extLst>
      <p:ext uri="{BB962C8B-B14F-4D97-AF65-F5344CB8AC3E}">
        <p14:creationId xmlns:p14="http://schemas.microsoft.com/office/powerpoint/2010/main" val="17668479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3A17F6-3216-430F-9CBD-1CBCAECB14BA}"/>
              </a:ext>
            </a:extLst>
          </p:cNvPr>
          <p:cNvSpPr>
            <a:spLocks noGrp="1"/>
          </p:cNvSpPr>
          <p:nvPr>
            <p:ph type="title"/>
          </p:nvPr>
        </p:nvSpPr>
        <p:spPr/>
        <p:txBody>
          <a:bodyPr/>
          <a:lstStyle/>
          <a:p>
            <a:r>
              <a:rPr lang="en-US"/>
              <a:t>Click to edit Master title style</a:t>
            </a:r>
            <a:endParaRPr lang="en-GB"/>
          </a:p>
        </p:txBody>
      </p:sp>
      <p:sp>
        <p:nvSpPr>
          <p:cNvPr id="3" name="Date Placeholder 3">
            <a:extLst>
              <a:ext uri="{FF2B5EF4-FFF2-40B4-BE49-F238E27FC236}">
                <a16:creationId xmlns:a16="http://schemas.microsoft.com/office/drawing/2014/main" id="{87685C56-B203-41B2-9631-3BDFBE0023D8}"/>
              </a:ext>
            </a:extLst>
          </p:cNvPr>
          <p:cNvSpPr>
            <a:spLocks noGrp="1"/>
          </p:cNvSpPr>
          <p:nvPr>
            <p:ph type="dt" sz="half" idx="10"/>
          </p:nvPr>
        </p:nvSpPr>
        <p:spPr/>
        <p:txBody>
          <a:bodyPr/>
          <a:lstStyle>
            <a:lvl1pPr>
              <a:defRPr/>
            </a:lvl1pPr>
          </a:lstStyle>
          <a:p>
            <a:pPr>
              <a:defRPr/>
            </a:pPr>
            <a:endParaRPr lang="en-GB"/>
          </a:p>
        </p:txBody>
      </p:sp>
      <p:sp>
        <p:nvSpPr>
          <p:cNvPr id="4" name="Footer Placeholder 4">
            <a:extLst>
              <a:ext uri="{FF2B5EF4-FFF2-40B4-BE49-F238E27FC236}">
                <a16:creationId xmlns:a16="http://schemas.microsoft.com/office/drawing/2014/main" id="{DA35DDA9-3541-43F9-AB35-F5D392B128E4}"/>
              </a:ext>
            </a:extLst>
          </p:cNvPr>
          <p:cNvSpPr>
            <a:spLocks noGrp="1"/>
          </p:cNvSpPr>
          <p:nvPr>
            <p:ph type="ftr" sz="quarter" idx="11"/>
          </p:nvPr>
        </p:nvSpPr>
        <p:spPr/>
        <p:txBody>
          <a:bodyPr/>
          <a:lstStyle>
            <a:lvl1pPr>
              <a:defRPr/>
            </a:lvl1pPr>
          </a:lstStyle>
          <a:p>
            <a:pPr>
              <a:defRPr/>
            </a:pPr>
            <a:endParaRPr lang="en-GB"/>
          </a:p>
        </p:txBody>
      </p:sp>
      <p:sp>
        <p:nvSpPr>
          <p:cNvPr id="5" name="Slide Number Placeholder 5">
            <a:extLst>
              <a:ext uri="{FF2B5EF4-FFF2-40B4-BE49-F238E27FC236}">
                <a16:creationId xmlns:a16="http://schemas.microsoft.com/office/drawing/2014/main" id="{51F6B4C3-B260-44B1-B0A7-BF3354A06FBD}"/>
              </a:ext>
            </a:extLst>
          </p:cNvPr>
          <p:cNvSpPr>
            <a:spLocks noGrp="1"/>
          </p:cNvSpPr>
          <p:nvPr>
            <p:ph type="sldNum" sz="quarter" idx="12"/>
          </p:nvPr>
        </p:nvSpPr>
        <p:spPr/>
        <p:txBody>
          <a:bodyPr/>
          <a:lstStyle>
            <a:lvl1pPr>
              <a:defRPr/>
            </a:lvl1pPr>
          </a:lstStyle>
          <a:p>
            <a:pPr>
              <a:defRPr/>
            </a:pPr>
            <a:fld id="{97D5EE4A-8ADB-42E7-9A34-FF2DC5274F0E}" type="slidenum">
              <a:rPr lang="en-GB"/>
              <a:pPr>
                <a:defRPr/>
              </a:pPr>
              <a:t>‹#›</a:t>
            </a:fld>
            <a:endParaRPr lang="en-GB"/>
          </a:p>
        </p:txBody>
      </p:sp>
    </p:spTree>
    <p:extLst>
      <p:ext uri="{BB962C8B-B14F-4D97-AF65-F5344CB8AC3E}">
        <p14:creationId xmlns:p14="http://schemas.microsoft.com/office/powerpoint/2010/main" val="3881844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02F6C47C-4017-4E46-9623-6EB04519B26E}"/>
              </a:ext>
            </a:extLst>
          </p:cNvPr>
          <p:cNvSpPr>
            <a:spLocks noGrp="1"/>
          </p:cNvSpPr>
          <p:nvPr>
            <p:ph type="dt" sz="half" idx="10"/>
          </p:nvPr>
        </p:nvSpPr>
        <p:spPr/>
        <p:txBody>
          <a:bodyPr/>
          <a:lstStyle>
            <a:lvl1pPr>
              <a:defRPr/>
            </a:lvl1pPr>
          </a:lstStyle>
          <a:p>
            <a:pPr>
              <a:defRPr/>
            </a:pPr>
            <a:endParaRPr lang="en-GB"/>
          </a:p>
        </p:txBody>
      </p:sp>
      <p:sp>
        <p:nvSpPr>
          <p:cNvPr id="3" name="Footer Placeholder 4">
            <a:extLst>
              <a:ext uri="{FF2B5EF4-FFF2-40B4-BE49-F238E27FC236}">
                <a16:creationId xmlns:a16="http://schemas.microsoft.com/office/drawing/2014/main" id="{9F2118D1-EB98-4317-A9E4-7E7743184FE9}"/>
              </a:ext>
            </a:extLst>
          </p:cNvPr>
          <p:cNvSpPr>
            <a:spLocks noGrp="1"/>
          </p:cNvSpPr>
          <p:nvPr>
            <p:ph type="ftr" sz="quarter" idx="11"/>
          </p:nvPr>
        </p:nvSpPr>
        <p:spPr/>
        <p:txBody>
          <a:bodyPr/>
          <a:lstStyle>
            <a:lvl1pPr>
              <a:defRPr/>
            </a:lvl1pPr>
          </a:lstStyle>
          <a:p>
            <a:pPr>
              <a:defRPr/>
            </a:pPr>
            <a:endParaRPr lang="en-GB"/>
          </a:p>
        </p:txBody>
      </p:sp>
      <p:sp>
        <p:nvSpPr>
          <p:cNvPr id="4" name="Slide Number Placeholder 5">
            <a:extLst>
              <a:ext uri="{FF2B5EF4-FFF2-40B4-BE49-F238E27FC236}">
                <a16:creationId xmlns:a16="http://schemas.microsoft.com/office/drawing/2014/main" id="{8AB29C37-BF52-4B3B-B2F2-2E72A60504DA}"/>
              </a:ext>
            </a:extLst>
          </p:cNvPr>
          <p:cNvSpPr>
            <a:spLocks noGrp="1"/>
          </p:cNvSpPr>
          <p:nvPr>
            <p:ph type="sldNum" sz="quarter" idx="12"/>
          </p:nvPr>
        </p:nvSpPr>
        <p:spPr/>
        <p:txBody>
          <a:bodyPr/>
          <a:lstStyle>
            <a:lvl1pPr>
              <a:defRPr/>
            </a:lvl1pPr>
          </a:lstStyle>
          <a:p>
            <a:pPr>
              <a:defRPr/>
            </a:pPr>
            <a:fld id="{8C6FE82E-10CB-4A3A-A34B-7CE39D587DB2}" type="slidenum">
              <a:rPr lang="en-GB"/>
              <a:pPr>
                <a:defRPr/>
              </a:pPr>
              <a:t>‹#›</a:t>
            </a:fld>
            <a:endParaRPr lang="en-GB"/>
          </a:p>
        </p:txBody>
      </p:sp>
    </p:spTree>
    <p:extLst>
      <p:ext uri="{BB962C8B-B14F-4D97-AF65-F5344CB8AC3E}">
        <p14:creationId xmlns:p14="http://schemas.microsoft.com/office/powerpoint/2010/main" val="34290142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C404FA-08F0-4187-A38C-0CD2A86CCEE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76E900F4-DA2F-4881-A8A3-71FFE9224EE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D14476D0-5AEA-4954-B3CE-E90F1B39CC5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3">
            <a:extLst>
              <a:ext uri="{FF2B5EF4-FFF2-40B4-BE49-F238E27FC236}">
                <a16:creationId xmlns:a16="http://schemas.microsoft.com/office/drawing/2014/main" id="{B1546A14-1D75-4AE2-844E-2028051B0BAC}"/>
              </a:ext>
            </a:extLst>
          </p:cNvPr>
          <p:cNvSpPr>
            <a:spLocks noGrp="1"/>
          </p:cNvSpPr>
          <p:nvPr>
            <p:ph type="dt" sz="half" idx="10"/>
          </p:nvPr>
        </p:nvSpPr>
        <p:spPr/>
        <p:txBody>
          <a:bodyPr/>
          <a:lstStyle>
            <a:lvl1pPr>
              <a:defRPr/>
            </a:lvl1pPr>
          </a:lstStyle>
          <a:p>
            <a:pPr>
              <a:defRPr/>
            </a:pPr>
            <a:endParaRPr lang="en-GB"/>
          </a:p>
        </p:txBody>
      </p:sp>
      <p:sp>
        <p:nvSpPr>
          <p:cNvPr id="6" name="Footer Placeholder 4">
            <a:extLst>
              <a:ext uri="{FF2B5EF4-FFF2-40B4-BE49-F238E27FC236}">
                <a16:creationId xmlns:a16="http://schemas.microsoft.com/office/drawing/2014/main" id="{5FCBAB27-170D-4C24-8CA8-33AE9BFA5985}"/>
              </a:ext>
            </a:extLst>
          </p:cNvPr>
          <p:cNvSpPr>
            <a:spLocks noGrp="1"/>
          </p:cNvSpPr>
          <p:nvPr>
            <p:ph type="ftr" sz="quarter" idx="11"/>
          </p:nvPr>
        </p:nvSpPr>
        <p:spPr/>
        <p:txBody>
          <a:bodyPr/>
          <a:lstStyle>
            <a:lvl1pPr>
              <a:defRPr/>
            </a:lvl1pPr>
          </a:lstStyle>
          <a:p>
            <a:pPr>
              <a:defRPr/>
            </a:pPr>
            <a:endParaRPr lang="en-GB"/>
          </a:p>
        </p:txBody>
      </p:sp>
      <p:sp>
        <p:nvSpPr>
          <p:cNvPr id="7" name="Slide Number Placeholder 5">
            <a:extLst>
              <a:ext uri="{FF2B5EF4-FFF2-40B4-BE49-F238E27FC236}">
                <a16:creationId xmlns:a16="http://schemas.microsoft.com/office/drawing/2014/main" id="{94F47789-C977-4BF4-83B1-826524856CD6}"/>
              </a:ext>
            </a:extLst>
          </p:cNvPr>
          <p:cNvSpPr>
            <a:spLocks noGrp="1"/>
          </p:cNvSpPr>
          <p:nvPr>
            <p:ph type="sldNum" sz="quarter" idx="12"/>
          </p:nvPr>
        </p:nvSpPr>
        <p:spPr/>
        <p:txBody>
          <a:bodyPr/>
          <a:lstStyle>
            <a:lvl1pPr>
              <a:defRPr/>
            </a:lvl1pPr>
          </a:lstStyle>
          <a:p>
            <a:pPr>
              <a:defRPr/>
            </a:pPr>
            <a:fld id="{497C9335-9B2C-474C-944E-F0DA48F34A20}" type="slidenum">
              <a:rPr lang="en-GB"/>
              <a:pPr>
                <a:defRPr/>
              </a:pPr>
              <a:t>‹#›</a:t>
            </a:fld>
            <a:endParaRPr lang="en-GB"/>
          </a:p>
        </p:txBody>
      </p:sp>
    </p:spTree>
    <p:extLst>
      <p:ext uri="{BB962C8B-B14F-4D97-AF65-F5344CB8AC3E}">
        <p14:creationId xmlns:p14="http://schemas.microsoft.com/office/powerpoint/2010/main" val="31500873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40F06A-E452-4684-835F-D0DD66EA2D2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61ED3B61-9739-4D79-9089-D007DFAF4967}"/>
              </a:ext>
            </a:extLst>
          </p:cNvPr>
          <p:cNvSpPr>
            <a:spLocks noGrp="1"/>
          </p:cNvSpPr>
          <p:nvPr>
            <p:ph type="pic" idx="1"/>
          </p:nvPr>
        </p:nvSpPr>
        <p:spPr>
          <a:xfrm>
            <a:off x="5183188" y="987425"/>
            <a:ext cx="6172200" cy="4873625"/>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en-GB" noProof="0"/>
          </a:p>
        </p:txBody>
      </p:sp>
      <p:sp>
        <p:nvSpPr>
          <p:cNvPr id="4" name="Text Placeholder 3">
            <a:extLst>
              <a:ext uri="{FF2B5EF4-FFF2-40B4-BE49-F238E27FC236}">
                <a16:creationId xmlns:a16="http://schemas.microsoft.com/office/drawing/2014/main" id="{4AD1D60B-74E9-47DA-99EF-4B6E7EB31A7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3">
            <a:extLst>
              <a:ext uri="{FF2B5EF4-FFF2-40B4-BE49-F238E27FC236}">
                <a16:creationId xmlns:a16="http://schemas.microsoft.com/office/drawing/2014/main" id="{DFC0FEE9-9A8A-4CF7-B8AF-506C1901085C}"/>
              </a:ext>
            </a:extLst>
          </p:cNvPr>
          <p:cNvSpPr>
            <a:spLocks noGrp="1"/>
          </p:cNvSpPr>
          <p:nvPr>
            <p:ph type="dt" sz="half" idx="10"/>
          </p:nvPr>
        </p:nvSpPr>
        <p:spPr/>
        <p:txBody>
          <a:bodyPr/>
          <a:lstStyle>
            <a:lvl1pPr>
              <a:defRPr/>
            </a:lvl1pPr>
          </a:lstStyle>
          <a:p>
            <a:pPr>
              <a:defRPr/>
            </a:pPr>
            <a:endParaRPr lang="en-GB"/>
          </a:p>
        </p:txBody>
      </p:sp>
      <p:sp>
        <p:nvSpPr>
          <p:cNvPr id="6" name="Footer Placeholder 4">
            <a:extLst>
              <a:ext uri="{FF2B5EF4-FFF2-40B4-BE49-F238E27FC236}">
                <a16:creationId xmlns:a16="http://schemas.microsoft.com/office/drawing/2014/main" id="{17DC29D3-D58B-4AF6-9B9D-793AE1CB635D}"/>
              </a:ext>
            </a:extLst>
          </p:cNvPr>
          <p:cNvSpPr>
            <a:spLocks noGrp="1"/>
          </p:cNvSpPr>
          <p:nvPr>
            <p:ph type="ftr" sz="quarter" idx="11"/>
          </p:nvPr>
        </p:nvSpPr>
        <p:spPr/>
        <p:txBody>
          <a:bodyPr/>
          <a:lstStyle>
            <a:lvl1pPr>
              <a:defRPr/>
            </a:lvl1pPr>
          </a:lstStyle>
          <a:p>
            <a:pPr>
              <a:defRPr/>
            </a:pPr>
            <a:endParaRPr lang="en-GB"/>
          </a:p>
        </p:txBody>
      </p:sp>
      <p:sp>
        <p:nvSpPr>
          <p:cNvPr id="7" name="Slide Number Placeholder 5">
            <a:extLst>
              <a:ext uri="{FF2B5EF4-FFF2-40B4-BE49-F238E27FC236}">
                <a16:creationId xmlns:a16="http://schemas.microsoft.com/office/drawing/2014/main" id="{B29B8BA0-D813-4A69-A8D3-8FFD654BFCCD}"/>
              </a:ext>
            </a:extLst>
          </p:cNvPr>
          <p:cNvSpPr>
            <a:spLocks noGrp="1"/>
          </p:cNvSpPr>
          <p:nvPr>
            <p:ph type="sldNum" sz="quarter" idx="12"/>
          </p:nvPr>
        </p:nvSpPr>
        <p:spPr/>
        <p:txBody>
          <a:bodyPr/>
          <a:lstStyle>
            <a:lvl1pPr>
              <a:defRPr/>
            </a:lvl1pPr>
          </a:lstStyle>
          <a:p>
            <a:pPr>
              <a:defRPr/>
            </a:pPr>
            <a:fld id="{90D18051-DDD0-406D-B120-3FE8AD716427}" type="slidenum">
              <a:rPr lang="en-GB"/>
              <a:pPr>
                <a:defRPr/>
              </a:pPr>
              <a:t>‹#›</a:t>
            </a:fld>
            <a:endParaRPr lang="en-GB"/>
          </a:p>
        </p:txBody>
      </p:sp>
    </p:spTree>
    <p:extLst>
      <p:ext uri="{BB962C8B-B14F-4D97-AF65-F5344CB8AC3E}">
        <p14:creationId xmlns:p14="http://schemas.microsoft.com/office/powerpoint/2010/main" val="802980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CBDC62D7-C92C-4C82-BC98-F3E5C6F9B334}"/>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endParaRPr lang="en-GB" altLang="en-US"/>
          </a:p>
        </p:txBody>
      </p:sp>
      <p:sp>
        <p:nvSpPr>
          <p:cNvPr id="1027" name="Text Placeholder 2">
            <a:extLst>
              <a:ext uri="{FF2B5EF4-FFF2-40B4-BE49-F238E27FC236}">
                <a16:creationId xmlns:a16="http://schemas.microsoft.com/office/drawing/2014/main" id="{E7D17FF3-D075-4C04-8323-5DE8A762162E}"/>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endParaRPr lang="en-GB" altLang="en-US"/>
          </a:p>
        </p:txBody>
      </p:sp>
      <p:sp>
        <p:nvSpPr>
          <p:cNvPr id="4" name="Date Placeholder 3">
            <a:extLst>
              <a:ext uri="{FF2B5EF4-FFF2-40B4-BE49-F238E27FC236}">
                <a16:creationId xmlns:a16="http://schemas.microsoft.com/office/drawing/2014/main" id="{C4F2771B-5FE3-4C66-B0FD-576A62351E7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defRPr>
            </a:lvl1pPr>
          </a:lstStyle>
          <a:p>
            <a:pPr>
              <a:defRPr/>
            </a:pPr>
            <a:endParaRPr lang="en-GB"/>
          </a:p>
        </p:txBody>
      </p:sp>
      <p:sp>
        <p:nvSpPr>
          <p:cNvPr id="5" name="Footer Placeholder 4">
            <a:extLst>
              <a:ext uri="{FF2B5EF4-FFF2-40B4-BE49-F238E27FC236}">
                <a16:creationId xmlns:a16="http://schemas.microsoft.com/office/drawing/2014/main" id="{0D2DA14A-7115-4008-9073-48E87FC66F8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defRPr>
            </a:lvl1pPr>
          </a:lstStyle>
          <a:p>
            <a:pPr>
              <a:defRPr/>
            </a:pPr>
            <a:endParaRPr lang="en-GB"/>
          </a:p>
        </p:txBody>
      </p:sp>
      <p:sp>
        <p:nvSpPr>
          <p:cNvPr id="6" name="Slide Number Placeholder 5">
            <a:extLst>
              <a:ext uri="{FF2B5EF4-FFF2-40B4-BE49-F238E27FC236}">
                <a16:creationId xmlns:a16="http://schemas.microsoft.com/office/drawing/2014/main" id="{500DCCD3-DEDE-4EE3-BB9D-4A7C65FBFE8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smtClean="0">
                <a:solidFill>
                  <a:schemeClr val="tx1">
                    <a:tint val="75000"/>
                  </a:schemeClr>
                </a:solidFill>
                <a:latin typeface="+mn-lt"/>
              </a:defRPr>
            </a:lvl1pPr>
          </a:lstStyle>
          <a:p>
            <a:pPr>
              <a:defRPr/>
            </a:pPr>
            <a:fld id="{7B6D4DD2-0C29-441D-9D44-85714E46B83D}" type="slidenum">
              <a:rPr lang="en-GB"/>
              <a:pPr>
                <a:defRPr/>
              </a:pPr>
              <a:t>‹#›</a:t>
            </a:fld>
            <a:endParaRPr lang="en-GB"/>
          </a:p>
        </p:txBody>
      </p:sp>
    </p:spTree>
  </p:cSld>
  <p:clrMap bg1="lt1" tx1="dk1" bg2="lt2" tx2="dk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 id="2147483695" r:id="rId12"/>
    <p:sldLayoutId id="2147483696" r:id="rId13"/>
    <p:sldLayoutId id="2147483697" r:id="rId14"/>
    <p:sldLayoutId id="2147483698" r:id="rId15"/>
    <p:sldLayoutId id="2147483699" r:id="rId16"/>
    <p:sldLayoutId id="2147483700" r:id="rId17"/>
    <p:sldLayoutId id="2147483701" r:id="rId18"/>
    <p:sldLayoutId id="2147483702" r:id="rId19"/>
  </p:sldLayoutIdLst>
  <p:hf hdr="0" ftr="0" dt="0"/>
  <p:txStyles>
    <p:titleStyle>
      <a:lvl1pPr algn="l" rtl="0" eaLnBrk="1" fontAlgn="base" hangingPunct="1">
        <a:lnSpc>
          <a:spcPct val="90000"/>
        </a:lnSpc>
        <a:spcBef>
          <a:spcPct val="0"/>
        </a:spcBef>
        <a:spcAft>
          <a:spcPct val="0"/>
        </a:spcAft>
        <a:defRPr sz="4400" kern="1200">
          <a:solidFill>
            <a:schemeClr val="tx1"/>
          </a:solidFill>
          <a:latin typeface="+mj-lt"/>
          <a:ea typeface="+mj-ea"/>
          <a:cs typeface="+mj-cs"/>
        </a:defRPr>
      </a:lvl1pPr>
      <a:lvl2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2pPr>
      <a:lvl3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3pPr>
      <a:lvl4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4pPr>
      <a:lvl5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5pPr>
      <a:lvl6pPr marL="4572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p:titleStyle>
    <p:bodyStyle>
      <a:lvl1pPr marL="228600" indent="-228600" algn="l" rtl="0" eaLnBrk="1" fontAlgn="base" hangingPunct="1">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openxmlformats.org/officeDocument/2006/relationships/hyperlink" Target="mailto:Diomides.Mavroyiannis@schumanassociates.com"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8" Type="http://schemas.openxmlformats.org/officeDocument/2006/relationships/hyperlink" Target="mailto:info@schumanassociates.com" TargetMode="External"/><Relationship Id="rId13" Type="http://schemas.openxmlformats.org/officeDocument/2006/relationships/hyperlink" Target="https://www.flaticon.com/authors/smalllikeart" TargetMode="External"/><Relationship Id="rId18" Type="http://schemas.openxmlformats.org/officeDocument/2006/relationships/hyperlink" Target="https://www.flaticon.com/authors/itim2101" TargetMode="External"/><Relationship Id="rId3" Type="http://schemas.openxmlformats.org/officeDocument/2006/relationships/image" Target="../media/image8.png"/><Relationship Id="rId7" Type="http://schemas.openxmlformats.org/officeDocument/2006/relationships/image" Target="../media/image10.png"/><Relationship Id="rId12" Type="http://schemas.openxmlformats.org/officeDocument/2006/relationships/hyperlink" Target="https://www.flaticon.com/authors/freepik" TargetMode="External"/><Relationship Id="rId17" Type="http://schemas.openxmlformats.org/officeDocument/2006/relationships/hyperlink" Target="https://www.flaticon.com/authors/good-ware" TargetMode="External"/><Relationship Id="rId2" Type="http://schemas.openxmlformats.org/officeDocument/2006/relationships/image" Target="../media/image7.png"/><Relationship Id="rId16" Type="http://schemas.openxmlformats.org/officeDocument/2006/relationships/hyperlink" Target="https://www.flaticon.com/authors/pause08" TargetMode="External"/><Relationship Id="rId20" Type="http://schemas.openxmlformats.org/officeDocument/2006/relationships/hyperlink" Target="https://www.flaticon.com/authors/those-icons" TargetMode="External"/><Relationship Id="rId1" Type="http://schemas.openxmlformats.org/officeDocument/2006/relationships/slideLayout" Target="../slideLayouts/slideLayout7.xml"/><Relationship Id="rId6" Type="http://schemas.openxmlformats.org/officeDocument/2006/relationships/hyperlink" Target="https://www.linkedin.com/company/schuman-associates" TargetMode="External"/><Relationship Id="rId11" Type="http://schemas.openxmlformats.org/officeDocument/2006/relationships/hyperlink" Target="http://www.flaticon.com/" TargetMode="External"/><Relationship Id="rId5" Type="http://schemas.openxmlformats.org/officeDocument/2006/relationships/image" Target="../media/image9.png"/><Relationship Id="rId15" Type="http://schemas.openxmlformats.org/officeDocument/2006/relationships/hyperlink" Target="https://www.flaticon.com/authors/anatoly" TargetMode="External"/><Relationship Id="rId10" Type="http://schemas.openxmlformats.org/officeDocument/2006/relationships/hyperlink" Target="https://goo.gl/maps/c7KMRMLbabz" TargetMode="External"/><Relationship Id="rId19" Type="http://schemas.openxmlformats.org/officeDocument/2006/relationships/hyperlink" Target="https://www.flaticon.com/authors/turkkub" TargetMode="External"/><Relationship Id="rId4" Type="http://schemas.openxmlformats.org/officeDocument/2006/relationships/hyperlink" Target="https://twitter.com/Schuman_EU" TargetMode="External"/><Relationship Id="rId9" Type="http://schemas.openxmlformats.org/officeDocument/2006/relationships/hyperlink" Target="file:///C:\Users\ashya\Dropbox%20(Graphic%20Design)\ALS\Holiday%20materials\SA%20Word%20doc\Report%20and%20presentation%20inspiration\www.schumanassociates.com" TargetMode="External"/><Relationship Id="rId14" Type="http://schemas.openxmlformats.org/officeDocument/2006/relationships/hyperlink" Target="https://www.flaticon.com/authors/becris"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png"/><Relationship Id="rId1" Type="http://schemas.openxmlformats.org/officeDocument/2006/relationships/slideLayout" Target="../slideLayouts/slideLayout1.xml"/><Relationship Id="rId4" Type="http://schemas.openxmlformats.org/officeDocument/2006/relationships/hyperlink" Target="https://eur-lex.europa.eu/legal-content/EN/TXT/PDF/?uri=CELEX:12012E/TXT&amp;from=EN"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23E74"/>
        </a:solidFill>
        <a:effectLst/>
      </p:bgPr>
    </p:bg>
    <p:spTree>
      <p:nvGrpSpPr>
        <p:cNvPr id="1" name=""/>
        <p:cNvGrpSpPr/>
        <p:nvPr/>
      </p:nvGrpSpPr>
      <p:grpSpPr>
        <a:xfrm>
          <a:off x="0" y="0"/>
          <a:ext cx="0" cy="0"/>
          <a:chOff x="0" y="0"/>
          <a:chExt cx="0" cy="0"/>
        </a:xfrm>
      </p:grpSpPr>
      <p:pic>
        <p:nvPicPr>
          <p:cNvPr id="12290" name="Picture 7">
            <a:extLst>
              <a:ext uri="{FF2B5EF4-FFF2-40B4-BE49-F238E27FC236}">
                <a16:creationId xmlns:a16="http://schemas.microsoft.com/office/drawing/2014/main" id="{C9D8D6D9-1457-4224-9262-78821D1248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7457" t="64098" r="33180" b="23982"/>
          <a:stretch>
            <a:fillRect/>
          </a:stretch>
        </p:blipFill>
        <p:spPr bwMode="auto">
          <a:xfrm>
            <a:off x="-11113" y="5283200"/>
            <a:ext cx="12203113" cy="157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ubtitle 2">
            <a:extLst>
              <a:ext uri="{FF2B5EF4-FFF2-40B4-BE49-F238E27FC236}">
                <a16:creationId xmlns:a16="http://schemas.microsoft.com/office/drawing/2014/main" id="{AA5BB8FC-ADA8-413C-9DAD-74775C8DEA31}"/>
              </a:ext>
            </a:extLst>
          </p:cNvPr>
          <p:cNvSpPr>
            <a:spLocks noGrp="1"/>
          </p:cNvSpPr>
          <p:nvPr>
            <p:ph type="subTitle" idx="4294967295"/>
          </p:nvPr>
        </p:nvSpPr>
        <p:spPr>
          <a:xfrm>
            <a:off x="-11113" y="1715480"/>
            <a:ext cx="12192000" cy="2948407"/>
          </a:xfrm>
        </p:spPr>
        <p:txBody>
          <a:bodyPr rtlCol="0">
            <a:noAutofit/>
          </a:bodyPr>
          <a:lstStyle/>
          <a:p>
            <a:pPr marL="0" indent="0" algn="ctr" fontAlgn="auto">
              <a:lnSpc>
                <a:spcPct val="100000"/>
              </a:lnSpc>
              <a:spcBef>
                <a:spcPts val="0"/>
              </a:spcBef>
              <a:spcAft>
                <a:spcPts val="0"/>
              </a:spcAft>
              <a:buFont typeface="Arial" panose="020B0604020202020204" pitchFamily="34" charset="0"/>
              <a:buNone/>
              <a:defRPr/>
            </a:pPr>
            <a:r>
              <a:rPr lang="en-GB" sz="3600" b="1" dirty="0">
                <a:solidFill>
                  <a:schemeClr val="bg1"/>
                </a:solidFill>
                <a:latin typeface="Georgia" panose="02040502050405020303" pitchFamily="18" charset="0"/>
                <a:cs typeface="Calibri Light" panose="020F0302020204030204" pitchFamily="34" charset="0"/>
              </a:rPr>
              <a:t>Funding Gap notes</a:t>
            </a:r>
          </a:p>
          <a:p>
            <a:r>
              <a:rPr lang="en-US" sz="3200" dirty="0"/>
              <a:t>Diomides Mavroyiannis</a:t>
            </a:r>
          </a:p>
          <a:p>
            <a:r>
              <a:rPr lang="en-US" sz="3200" dirty="0"/>
              <a:t>Email: </a:t>
            </a:r>
            <a:r>
              <a:rPr lang="en-US" sz="3200" dirty="0">
                <a:hlinkClick r:id="rId4"/>
              </a:rPr>
              <a:t>Diomides.Mavroyiannis@schumanassociates.com</a:t>
            </a:r>
            <a:endParaRPr lang="en-US" sz="3200" dirty="0"/>
          </a:p>
          <a:p>
            <a:r>
              <a:rPr lang="en-US" sz="3200" dirty="0"/>
              <a:t>+33 695669809</a:t>
            </a:r>
          </a:p>
          <a:p>
            <a:pPr marL="0" indent="0" algn="ctr" fontAlgn="auto">
              <a:lnSpc>
                <a:spcPct val="100000"/>
              </a:lnSpc>
              <a:spcBef>
                <a:spcPts val="0"/>
              </a:spcBef>
              <a:spcAft>
                <a:spcPts val="0"/>
              </a:spcAft>
              <a:buFont typeface="Arial" panose="020B0604020202020204" pitchFamily="34" charset="0"/>
              <a:buNone/>
              <a:defRPr/>
            </a:pPr>
            <a:endParaRPr lang="en-GB" sz="3600" b="1" dirty="0">
              <a:solidFill>
                <a:schemeClr val="bg1"/>
              </a:solidFill>
              <a:latin typeface="Georgia" panose="02040502050405020303" pitchFamily="18" charset="0"/>
              <a:cs typeface="Calibri Light" panose="020F0302020204030204" pitchFamily="34" charset="0"/>
            </a:endParaRPr>
          </a:p>
          <a:p>
            <a:pPr marL="0" indent="0" algn="ctr" fontAlgn="auto">
              <a:lnSpc>
                <a:spcPct val="100000"/>
              </a:lnSpc>
              <a:spcBef>
                <a:spcPts val="0"/>
              </a:spcBef>
              <a:spcAft>
                <a:spcPts val="0"/>
              </a:spcAft>
              <a:buFont typeface="Arial" panose="020B0604020202020204" pitchFamily="34" charset="0"/>
              <a:buNone/>
              <a:defRPr/>
            </a:pPr>
            <a:endParaRPr lang="en-GB" sz="3200" i="1" dirty="0">
              <a:solidFill>
                <a:srgbClr val="00B050"/>
              </a:solidFill>
              <a:latin typeface="+mj-lt"/>
              <a:cs typeface="Calibri Light" panose="020F0302020204030204" pitchFamily="34" charset="0"/>
            </a:endParaRPr>
          </a:p>
        </p:txBody>
      </p:sp>
      <p:pic>
        <p:nvPicPr>
          <p:cNvPr id="12292" name="Picture 6">
            <a:extLst>
              <a:ext uri="{FF2B5EF4-FFF2-40B4-BE49-F238E27FC236}">
                <a16:creationId xmlns:a16="http://schemas.microsoft.com/office/drawing/2014/main" id="{ED0DBDBB-B352-4E17-83D6-5D4789FE7CA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45733" y="254892"/>
            <a:ext cx="3178175"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4" name="Footer Placeholder 7">
            <a:extLst>
              <a:ext uri="{FF2B5EF4-FFF2-40B4-BE49-F238E27FC236}">
                <a16:creationId xmlns:a16="http://schemas.microsoft.com/office/drawing/2014/main" id="{91DA92E2-B33E-4CF1-BC85-FD30994157D1}"/>
              </a:ext>
            </a:extLst>
          </p:cNvPr>
          <p:cNvSpPr txBox="1">
            <a:spLocks noChangeArrowheads="1"/>
          </p:cNvSpPr>
          <p:nvPr/>
        </p:nvSpPr>
        <p:spPr bwMode="auto">
          <a:xfrm>
            <a:off x="0" y="6562725"/>
            <a:ext cx="3046413" cy="303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en-GB" altLang="en-US" sz="700" dirty="0">
                <a:solidFill>
                  <a:srgbClr val="898989"/>
                </a:solidFill>
                <a:latin typeface="Calibri Light" panose="020F0302020204030204" pitchFamily="34" charset="0"/>
              </a:rPr>
              <a:t>Copyright © 2021 Schuman Associates</a:t>
            </a:r>
            <a:endParaRPr lang="LID4096" altLang="en-US" sz="700" dirty="0">
              <a:solidFill>
                <a:srgbClr val="898989"/>
              </a:solidFill>
              <a:latin typeface="Calibri Light" panose="020F0302020204030204" pitchFamily="34" charset="0"/>
            </a:endParaRPr>
          </a:p>
        </p:txBody>
      </p:sp>
      <p:sp>
        <p:nvSpPr>
          <p:cNvPr id="9" name="Rectangle 8">
            <a:extLst>
              <a:ext uri="{FF2B5EF4-FFF2-40B4-BE49-F238E27FC236}">
                <a16:creationId xmlns:a16="http://schemas.microsoft.com/office/drawing/2014/main" id="{1AF31ED9-C052-473E-A22D-09AD00575E70}"/>
              </a:ext>
            </a:extLst>
          </p:cNvPr>
          <p:cNvSpPr/>
          <p:nvPr/>
        </p:nvSpPr>
        <p:spPr>
          <a:xfrm>
            <a:off x="0" y="5080000"/>
            <a:ext cx="12192000" cy="203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r" eaLnBrk="1" fontAlgn="auto" hangingPunct="1">
              <a:spcBef>
                <a:spcPts val="0"/>
              </a:spcBef>
              <a:spcAft>
                <a:spcPts val="0"/>
              </a:spcAft>
              <a:defRPr/>
            </a:pPr>
            <a:r>
              <a:rPr lang="en-US" dirty="0">
                <a:solidFill>
                  <a:srgbClr val="002060"/>
                </a:solidFill>
              </a:rPr>
              <a:t>March 2021</a:t>
            </a:r>
            <a:endParaRPr lang="en-BE" dirty="0">
              <a:solidFill>
                <a:srgbClr val="002060"/>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B43B837F-8FEA-4620-B784-D02C0F12E241}"/>
              </a:ext>
            </a:extLst>
          </p:cNvPr>
          <p:cNvSpPr/>
          <p:nvPr/>
        </p:nvSpPr>
        <p:spPr>
          <a:xfrm>
            <a:off x="0" y="5619750"/>
            <a:ext cx="12192000" cy="1238250"/>
          </a:xfrm>
          <a:prstGeom prst="rect">
            <a:avLst/>
          </a:prstGeom>
          <a:solidFill>
            <a:srgbClr val="013D7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B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364" name="Subtitle 2">
            <a:extLst>
              <a:ext uri="{FF2B5EF4-FFF2-40B4-BE49-F238E27FC236}">
                <a16:creationId xmlns:a16="http://schemas.microsoft.com/office/drawing/2014/main" id="{E5FC9959-D022-4660-87FE-3779BD32CDEF}"/>
              </a:ext>
            </a:extLst>
          </p:cNvPr>
          <p:cNvSpPr txBox="1">
            <a:spLocks noChangeArrowheads="1"/>
          </p:cNvSpPr>
          <p:nvPr/>
        </p:nvSpPr>
        <p:spPr bwMode="auto">
          <a:xfrm>
            <a:off x="0" y="5619750"/>
            <a:ext cx="12192000" cy="123825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0" marR="0" lvl="0" indent="0" algn="ctr" defTabSz="914400" rtl="0" eaLnBrk="1" fontAlgn="base" latinLnBrk="0" hangingPunct="1">
              <a:lnSpc>
                <a:spcPct val="90000"/>
              </a:lnSpc>
              <a:spcBef>
                <a:spcPts val="1000"/>
              </a:spcBef>
              <a:spcAft>
                <a:spcPct val="0"/>
              </a:spcAft>
              <a:buClrTx/>
              <a:buSzTx/>
              <a:buFont typeface="Arial" panose="020B0604020202020204" pitchFamily="34" charset="0"/>
              <a:buNone/>
              <a:tabLst/>
              <a:defRPr/>
            </a:pPr>
            <a:r>
              <a:rPr lang="en-US" sz="4400" dirty="0"/>
              <a:t>No project without funding</a:t>
            </a:r>
            <a:endParaRPr kumimoji="0" lang="ro-RO" altLang="en-US" sz="3200" b="0" i="1" u="none" strike="noStrike" kern="1200" cap="none" spc="0" normalizeH="0" baseline="0" noProof="0" dirty="0">
              <a:ln>
                <a:noFill/>
              </a:ln>
              <a:solidFill>
                <a:prstClr val="white"/>
              </a:solidFill>
              <a:effectLst/>
              <a:uLnTx/>
              <a:uFillTx/>
              <a:latin typeface="Georgia" panose="02040502050405020303" pitchFamily="18" charset="0"/>
              <a:ea typeface="+mn-ea"/>
              <a:cs typeface="+mn-cs"/>
            </a:endParaRPr>
          </a:p>
        </p:txBody>
      </p:sp>
      <p:sp>
        <p:nvSpPr>
          <p:cNvPr id="8" name="Footer Placeholder 7">
            <a:extLst>
              <a:ext uri="{FF2B5EF4-FFF2-40B4-BE49-F238E27FC236}">
                <a16:creationId xmlns:a16="http://schemas.microsoft.com/office/drawing/2014/main" id="{246252E6-9A69-4B17-8B2A-CD1757E0C4E6}"/>
              </a:ext>
            </a:extLst>
          </p:cNvPr>
          <p:cNvSpPr txBox="1">
            <a:spLocks/>
          </p:cNvSpPr>
          <p:nvPr/>
        </p:nvSpPr>
        <p:spPr>
          <a:xfrm>
            <a:off x="1098550" y="6580188"/>
            <a:ext cx="1898650" cy="303212"/>
          </a:xfrm>
          <a:prstGeom prst="rect">
            <a:avLst/>
          </a:prstGeom>
        </p:spPr>
        <p:txBody>
          <a:bodyPr anchor="ctr"/>
          <a:lstStyle>
            <a:defPPr>
              <a:defRPr lang="en-BE"/>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700" b="0" i="0" u="none" strike="noStrike" kern="1200" cap="none" spc="0" normalizeH="0" baseline="0" noProof="0" dirty="0">
                <a:ln>
                  <a:noFill/>
                </a:ln>
                <a:solidFill>
                  <a:prstClr val="black">
                    <a:tint val="75000"/>
                  </a:prstClr>
                </a:solidFill>
                <a:effectLst/>
                <a:uLnTx/>
                <a:uFillTx/>
                <a:latin typeface="Calibri Light" panose="020F0302020204030204"/>
                <a:ea typeface="+mn-ea"/>
                <a:cs typeface="+mn-cs"/>
              </a:rPr>
              <a:t>Copyright © 2021 Schuman Associates</a:t>
            </a:r>
            <a:endParaRPr kumimoji="0" lang="en-BE" sz="700" b="0" i="0" u="none" strike="noStrike" kern="1200" cap="none" spc="0" normalizeH="0" baseline="0" noProof="0" dirty="0">
              <a:ln>
                <a:noFill/>
              </a:ln>
              <a:solidFill>
                <a:prstClr val="black">
                  <a:tint val="75000"/>
                </a:prstClr>
              </a:solidFill>
              <a:effectLst/>
              <a:uLnTx/>
              <a:uFillTx/>
              <a:latin typeface="Calibri Light" panose="020F0302020204030204"/>
              <a:ea typeface="+mn-ea"/>
              <a:cs typeface="+mn-cs"/>
            </a:endParaRPr>
          </a:p>
        </p:txBody>
      </p:sp>
      <p:pic>
        <p:nvPicPr>
          <p:cNvPr id="15366" name="Picture 8">
            <a:extLst>
              <a:ext uri="{FF2B5EF4-FFF2-40B4-BE49-F238E27FC236}">
                <a16:creationId xmlns:a16="http://schemas.microsoft.com/office/drawing/2014/main" id="{0BFC7142-B81C-40AB-8055-BC5603FB59F0}"/>
              </a:ext>
            </a:extLst>
          </p:cNvPr>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122238" y="6532563"/>
            <a:ext cx="903287"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itle 1">
            <a:extLst>
              <a:ext uri="{FF2B5EF4-FFF2-40B4-BE49-F238E27FC236}">
                <a16:creationId xmlns:a16="http://schemas.microsoft.com/office/drawing/2014/main" id="{1A773BE4-C010-4C08-97B9-1C2A11ACE523}"/>
              </a:ext>
            </a:extLst>
          </p:cNvPr>
          <p:cNvSpPr txBox="1">
            <a:spLocks/>
          </p:cNvSpPr>
          <p:nvPr/>
        </p:nvSpPr>
        <p:spPr>
          <a:xfrm>
            <a:off x="1484311" y="685801"/>
            <a:ext cx="10018713" cy="1257300"/>
          </a:xfrm>
          <a:prstGeom prst="rect">
            <a:avLst/>
          </a:prstGeom>
        </p:spPr>
        <p:txBody>
          <a:bodyPr/>
          <a:lstStyle>
            <a:lvl1pPr algn="l" rtl="0" eaLnBrk="1" fontAlgn="base" hangingPunct="1">
              <a:lnSpc>
                <a:spcPct val="90000"/>
              </a:lnSpc>
              <a:spcBef>
                <a:spcPct val="0"/>
              </a:spcBef>
              <a:spcAft>
                <a:spcPct val="0"/>
              </a:spcAft>
              <a:defRPr sz="4400" kern="1200">
                <a:solidFill>
                  <a:schemeClr val="tx1"/>
                </a:solidFill>
                <a:latin typeface="+mj-lt"/>
                <a:ea typeface="+mj-ea"/>
                <a:cs typeface="+mj-cs"/>
              </a:defRPr>
            </a:lvl1pPr>
            <a:lvl2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2pPr>
            <a:lvl3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3pPr>
            <a:lvl4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4pPr>
            <a:lvl5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5pPr>
            <a:lvl6pPr marL="4572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a:lstStyle>
          <a:p>
            <a:pPr algn="ctr"/>
            <a:r>
              <a:rPr lang="en-US" dirty="0"/>
              <a:t>Necessity and Proportionality</a:t>
            </a:r>
          </a:p>
        </p:txBody>
      </p:sp>
      <p:sp>
        <p:nvSpPr>
          <p:cNvPr id="7" name="Content Placeholder 2">
            <a:extLst>
              <a:ext uri="{FF2B5EF4-FFF2-40B4-BE49-F238E27FC236}">
                <a16:creationId xmlns:a16="http://schemas.microsoft.com/office/drawing/2014/main" id="{FA4AB1EF-4DD1-4E97-A0A4-93C1319CA2EF}"/>
              </a:ext>
            </a:extLst>
          </p:cNvPr>
          <p:cNvSpPr txBox="1">
            <a:spLocks/>
          </p:cNvSpPr>
          <p:nvPr/>
        </p:nvSpPr>
        <p:spPr>
          <a:xfrm>
            <a:off x="1484310" y="2247901"/>
            <a:ext cx="10018713" cy="3543300"/>
          </a:xfrm>
          <a:prstGeom prst="rect">
            <a:avLst/>
          </a:prstGeom>
        </p:spPr>
        <p:txBody>
          <a:bodyPr/>
          <a:lstStyle>
            <a:lvl1pPr marL="228600" indent="-228600" algn="l" rtl="0" eaLnBrk="1" fontAlgn="base" hangingPunct="1">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solidFill>
                  <a:srgbClr val="000066"/>
                </a:solidFill>
                <a:latin typeface="Calibri" panose="020F0502020204030204" pitchFamily="34" charset="0"/>
                <a:ea typeface="Tahoma" pitchFamily="-108" charset="0"/>
                <a:cs typeface="Calibri" panose="020F0502020204030204" pitchFamily="34" charset="0"/>
              </a:rPr>
              <a:t>Point 28: “The aid must </a:t>
            </a:r>
            <a:r>
              <a:rPr lang="en-GB" b="1" dirty="0">
                <a:solidFill>
                  <a:srgbClr val="000066"/>
                </a:solidFill>
                <a:latin typeface="Calibri" panose="020F0502020204030204" pitchFamily="34" charset="0"/>
                <a:ea typeface="Tahoma" pitchFamily="-108" charset="0"/>
                <a:cs typeface="Calibri" panose="020F0502020204030204" pitchFamily="34" charset="0"/>
              </a:rPr>
              <a:t>not subsidise the costs of a project that an undertaking would anyhow incur</a:t>
            </a:r>
            <a:r>
              <a:rPr lang="en-GB" dirty="0">
                <a:solidFill>
                  <a:srgbClr val="000066"/>
                </a:solidFill>
                <a:latin typeface="Calibri" panose="020F0502020204030204" pitchFamily="34" charset="0"/>
                <a:ea typeface="Tahoma" pitchFamily="-108" charset="0"/>
                <a:cs typeface="Calibri" panose="020F0502020204030204" pitchFamily="34" charset="0"/>
              </a:rPr>
              <a:t> and must not compensate for the normal business risk of an economic activity. Without the aid the project’s realisation should be impossible, or it should be realised in a smaller size or scope or in a different manner that would significantly restrict its expected benefits”</a:t>
            </a:r>
            <a:r>
              <a:rPr lang="en-GB" sz="1600" dirty="0">
                <a:solidFill>
                  <a:srgbClr val="000066"/>
                </a:solidFill>
                <a:latin typeface="Calibri" panose="020F0502020204030204" pitchFamily="34" charset="0"/>
                <a:ea typeface="Tahoma" pitchFamily="-108" charset="0"/>
                <a:cs typeface="Calibri" panose="020F0502020204030204" pitchFamily="34" charset="0"/>
              </a:rPr>
              <a:t>	</a:t>
            </a:r>
          </a:p>
          <a:p>
            <a:r>
              <a:rPr lang="en-GB" sz="2000" b="1" dirty="0">
                <a:solidFill>
                  <a:srgbClr val="000066"/>
                </a:solidFill>
                <a:latin typeface="Calibri" panose="020F0502020204030204" pitchFamily="34" charset="0"/>
                <a:ea typeface="Tahoma" pitchFamily="-108" charset="0"/>
                <a:cs typeface="Calibri" panose="020F0502020204030204" pitchFamily="34" charset="0"/>
              </a:rPr>
              <a:t>NPV must be negative</a:t>
            </a:r>
          </a:p>
        </p:txBody>
      </p:sp>
    </p:spTree>
    <p:extLst>
      <p:ext uri="{BB962C8B-B14F-4D97-AF65-F5344CB8AC3E}">
        <p14:creationId xmlns:p14="http://schemas.microsoft.com/office/powerpoint/2010/main" val="37441980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B43B837F-8FEA-4620-B784-D02C0F12E241}"/>
              </a:ext>
            </a:extLst>
          </p:cNvPr>
          <p:cNvSpPr/>
          <p:nvPr/>
        </p:nvSpPr>
        <p:spPr>
          <a:xfrm>
            <a:off x="0" y="5619750"/>
            <a:ext cx="12192000" cy="1238250"/>
          </a:xfrm>
          <a:prstGeom prst="rect">
            <a:avLst/>
          </a:prstGeom>
          <a:solidFill>
            <a:srgbClr val="013D7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B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364" name="Subtitle 2">
            <a:extLst>
              <a:ext uri="{FF2B5EF4-FFF2-40B4-BE49-F238E27FC236}">
                <a16:creationId xmlns:a16="http://schemas.microsoft.com/office/drawing/2014/main" id="{E5FC9959-D022-4660-87FE-3779BD32CDEF}"/>
              </a:ext>
            </a:extLst>
          </p:cNvPr>
          <p:cNvSpPr txBox="1">
            <a:spLocks noChangeArrowheads="1"/>
          </p:cNvSpPr>
          <p:nvPr/>
        </p:nvSpPr>
        <p:spPr bwMode="auto">
          <a:xfrm>
            <a:off x="0" y="5619750"/>
            <a:ext cx="12192000" cy="123825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0" marR="0" lvl="0" indent="0" algn="ctr" defTabSz="914400" rtl="0" eaLnBrk="1" fontAlgn="base" latinLnBrk="0" hangingPunct="1">
              <a:lnSpc>
                <a:spcPct val="90000"/>
              </a:lnSpc>
              <a:spcBef>
                <a:spcPts val="1000"/>
              </a:spcBef>
              <a:spcAft>
                <a:spcPct val="0"/>
              </a:spcAft>
              <a:buClrTx/>
              <a:buSzTx/>
              <a:buFont typeface="Arial" panose="020B0604020202020204" pitchFamily="34" charset="0"/>
              <a:buNone/>
              <a:tabLst/>
              <a:defRPr/>
            </a:pPr>
            <a:r>
              <a:rPr kumimoji="0" lang="en-US" altLang="en-US" sz="4400" b="0" i="1" u="none" strike="noStrike" kern="1200" cap="none" spc="0" normalizeH="0" baseline="0" noProof="0" dirty="0">
                <a:ln>
                  <a:noFill/>
                </a:ln>
                <a:solidFill>
                  <a:prstClr val="white"/>
                </a:solidFill>
                <a:effectLst/>
                <a:uLnTx/>
                <a:uFillTx/>
                <a:latin typeface="Georgia" panose="02040502050405020303" pitchFamily="18" charset="0"/>
                <a:ea typeface="+mn-ea"/>
                <a:cs typeface="+mn-cs"/>
              </a:rPr>
              <a:t>Attribution trick</a:t>
            </a:r>
            <a:endParaRPr kumimoji="0" lang="ro-RO" altLang="en-US" sz="3200" b="0" i="1" u="none" strike="noStrike" kern="1200" cap="none" spc="0" normalizeH="0" baseline="0" noProof="0" dirty="0">
              <a:ln>
                <a:noFill/>
              </a:ln>
              <a:solidFill>
                <a:prstClr val="white"/>
              </a:solidFill>
              <a:effectLst/>
              <a:uLnTx/>
              <a:uFillTx/>
              <a:latin typeface="Georgia" panose="02040502050405020303" pitchFamily="18" charset="0"/>
              <a:ea typeface="+mn-ea"/>
              <a:cs typeface="+mn-cs"/>
            </a:endParaRPr>
          </a:p>
        </p:txBody>
      </p:sp>
      <p:sp>
        <p:nvSpPr>
          <p:cNvPr id="8" name="Footer Placeholder 7">
            <a:extLst>
              <a:ext uri="{FF2B5EF4-FFF2-40B4-BE49-F238E27FC236}">
                <a16:creationId xmlns:a16="http://schemas.microsoft.com/office/drawing/2014/main" id="{246252E6-9A69-4B17-8B2A-CD1757E0C4E6}"/>
              </a:ext>
            </a:extLst>
          </p:cNvPr>
          <p:cNvSpPr txBox="1">
            <a:spLocks/>
          </p:cNvSpPr>
          <p:nvPr/>
        </p:nvSpPr>
        <p:spPr>
          <a:xfrm>
            <a:off x="1098550" y="6580188"/>
            <a:ext cx="1898650" cy="303212"/>
          </a:xfrm>
          <a:prstGeom prst="rect">
            <a:avLst/>
          </a:prstGeom>
        </p:spPr>
        <p:txBody>
          <a:bodyPr anchor="ctr"/>
          <a:lstStyle>
            <a:defPPr>
              <a:defRPr lang="en-BE"/>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700" b="0" i="0" u="none" strike="noStrike" kern="1200" cap="none" spc="0" normalizeH="0" baseline="0" noProof="0" dirty="0">
                <a:ln>
                  <a:noFill/>
                </a:ln>
                <a:solidFill>
                  <a:prstClr val="black">
                    <a:tint val="75000"/>
                  </a:prstClr>
                </a:solidFill>
                <a:effectLst/>
                <a:uLnTx/>
                <a:uFillTx/>
                <a:latin typeface="Calibri Light" panose="020F0302020204030204"/>
                <a:ea typeface="+mn-ea"/>
                <a:cs typeface="+mn-cs"/>
              </a:rPr>
              <a:t>Copyright © 2021 Schuman Associates</a:t>
            </a:r>
            <a:endParaRPr kumimoji="0" lang="en-BE" sz="700" b="0" i="0" u="none" strike="noStrike" kern="1200" cap="none" spc="0" normalizeH="0" baseline="0" noProof="0" dirty="0">
              <a:ln>
                <a:noFill/>
              </a:ln>
              <a:solidFill>
                <a:prstClr val="black">
                  <a:tint val="75000"/>
                </a:prstClr>
              </a:solidFill>
              <a:effectLst/>
              <a:uLnTx/>
              <a:uFillTx/>
              <a:latin typeface="Calibri Light" panose="020F0302020204030204"/>
              <a:ea typeface="+mn-ea"/>
              <a:cs typeface="+mn-cs"/>
            </a:endParaRPr>
          </a:p>
        </p:txBody>
      </p:sp>
      <p:pic>
        <p:nvPicPr>
          <p:cNvPr id="15366" name="Picture 8">
            <a:extLst>
              <a:ext uri="{FF2B5EF4-FFF2-40B4-BE49-F238E27FC236}">
                <a16:creationId xmlns:a16="http://schemas.microsoft.com/office/drawing/2014/main" id="{0BFC7142-B81C-40AB-8055-BC5603FB59F0}"/>
              </a:ext>
            </a:extLst>
          </p:cNvPr>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122238" y="6532563"/>
            <a:ext cx="903287"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itle 1">
            <a:extLst>
              <a:ext uri="{FF2B5EF4-FFF2-40B4-BE49-F238E27FC236}">
                <a16:creationId xmlns:a16="http://schemas.microsoft.com/office/drawing/2014/main" id="{C22E3097-FB2C-40C5-896D-861EDB44A630}"/>
              </a:ext>
            </a:extLst>
          </p:cNvPr>
          <p:cNvSpPr txBox="1">
            <a:spLocks/>
          </p:cNvSpPr>
          <p:nvPr/>
        </p:nvSpPr>
        <p:spPr>
          <a:xfrm>
            <a:off x="1279359" y="512380"/>
            <a:ext cx="10018713" cy="1257300"/>
          </a:xfrm>
          <a:prstGeom prst="rect">
            <a:avLst/>
          </a:prstGeom>
        </p:spPr>
        <p:txBody>
          <a:bodyPr/>
          <a:lstStyle>
            <a:lvl1pPr algn="l" rtl="0" eaLnBrk="1" fontAlgn="base" hangingPunct="1">
              <a:lnSpc>
                <a:spcPct val="90000"/>
              </a:lnSpc>
              <a:spcBef>
                <a:spcPct val="0"/>
              </a:spcBef>
              <a:spcAft>
                <a:spcPct val="0"/>
              </a:spcAft>
              <a:defRPr sz="4400" kern="1200">
                <a:solidFill>
                  <a:schemeClr val="tx1"/>
                </a:solidFill>
                <a:latin typeface="+mj-lt"/>
                <a:ea typeface="+mj-ea"/>
                <a:cs typeface="+mj-cs"/>
              </a:defRPr>
            </a:lvl1pPr>
            <a:lvl2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2pPr>
            <a:lvl3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3pPr>
            <a:lvl4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4pPr>
            <a:lvl5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5pPr>
            <a:lvl6pPr marL="4572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a:lstStyle>
          <a:p>
            <a:pPr algn="ctr"/>
            <a:r>
              <a:rPr lang="en-US" dirty="0"/>
              <a:t>Maximum state aid</a:t>
            </a:r>
          </a:p>
        </p:txBody>
      </p:sp>
      <p:sp>
        <p:nvSpPr>
          <p:cNvPr id="7" name="Content Placeholder 2">
            <a:extLst>
              <a:ext uri="{FF2B5EF4-FFF2-40B4-BE49-F238E27FC236}">
                <a16:creationId xmlns:a16="http://schemas.microsoft.com/office/drawing/2014/main" id="{12E49B1C-AEB8-4C96-ADF0-E3EEFC4B28D4}"/>
              </a:ext>
            </a:extLst>
          </p:cNvPr>
          <p:cNvSpPr txBox="1">
            <a:spLocks/>
          </p:cNvSpPr>
          <p:nvPr/>
        </p:nvSpPr>
        <p:spPr>
          <a:xfrm>
            <a:off x="1279359" y="1539081"/>
            <a:ext cx="10018713" cy="3600450"/>
          </a:xfrm>
          <a:prstGeom prst="rect">
            <a:avLst/>
          </a:prstGeom>
        </p:spPr>
        <p:txBody>
          <a:bodyPr/>
          <a:lstStyle>
            <a:lvl1pPr marL="228600" indent="-228600" algn="l" rtl="0" eaLnBrk="1" fontAlgn="base" hangingPunct="1">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Point 30: </a:t>
            </a:r>
            <a:r>
              <a:rPr lang="en-GB" dirty="0">
                <a:solidFill>
                  <a:srgbClr val="000066"/>
                </a:solidFill>
                <a:latin typeface="Calibri" panose="020F0502020204030204" pitchFamily="34" charset="0"/>
                <a:ea typeface="Tahoma" pitchFamily="-108" charset="0"/>
                <a:cs typeface="Calibri" panose="020F0502020204030204" pitchFamily="34" charset="0"/>
              </a:rPr>
              <a:t>“[…] the Commission will verify that the aid amount does </a:t>
            </a:r>
            <a:r>
              <a:rPr lang="en-GB" b="1" dirty="0">
                <a:solidFill>
                  <a:srgbClr val="000066"/>
                </a:solidFill>
                <a:latin typeface="Calibri" panose="020F0502020204030204" pitchFamily="34" charset="0"/>
                <a:ea typeface="Tahoma" pitchFamily="-108" charset="0"/>
                <a:cs typeface="Calibri" panose="020F0502020204030204" pitchFamily="34" charset="0"/>
              </a:rPr>
              <a:t>not exceed the minimum necessary for the aided project to be sufficiently profitable</a:t>
            </a:r>
            <a:r>
              <a:rPr lang="en-GB" dirty="0">
                <a:solidFill>
                  <a:srgbClr val="000066"/>
                </a:solidFill>
                <a:latin typeface="Calibri" panose="020F0502020204030204" pitchFamily="34" charset="0"/>
                <a:ea typeface="Tahoma" pitchFamily="-108" charset="0"/>
                <a:cs typeface="Calibri" panose="020F0502020204030204" pitchFamily="34" charset="0"/>
              </a:rPr>
              <a:t>, for example by making possible to achieve an IRR corresponding to the sector or firm specific benchmark or hurdle rate. Normal rates of return required by the beneficiary in other investment projects of a similar kind, its cost of capital as a whole or returns commonly observed in the industry concerned may also be used”</a:t>
            </a:r>
            <a:r>
              <a:rPr lang="en-GB" sz="1600" dirty="0">
                <a:solidFill>
                  <a:srgbClr val="000066"/>
                </a:solidFill>
                <a:latin typeface="Calibri" panose="020F0502020204030204" pitchFamily="34" charset="0"/>
                <a:ea typeface="Tahoma" pitchFamily="-108" charset="0"/>
                <a:cs typeface="Calibri" panose="020F0502020204030204" pitchFamily="34" charset="0"/>
              </a:rPr>
              <a:t> 	</a:t>
            </a:r>
          </a:p>
          <a:p>
            <a:r>
              <a:rPr lang="en-GB" sz="2000" b="1" dirty="0">
                <a:solidFill>
                  <a:srgbClr val="000066"/>
                </a:solidFill>
                <a:latin typeface="Calibri" panose="020F0502020204030204" pitchFamily="34" charset="0"/>
                <a:ea typeface="Tahoma" pitchFamily="-108" charset="0"/>
                <a:cs typeface="Calibri" panose="020F0502020204030204" pitchFamily="34" charset="0"/>
              </a:rPr>
              <a:t>Public support shall not generate windfall profits</a:t>
            </a:r>
          </a:p>
          <a:p>
            <a:r>
              <a:rPr lang="en-GB" sz="2000" b="1" dirty="0">
                <a:solidFill>
                  <a:srgbClr val="000066"/>
                </a:solidFill>
                <a:latin typeface="Calibri" panose="020F0502020204030204" pitchFamily="34" charset="0"/>
                <a:ea typeface="Tahoma" pitchFamily="-108" charset="0"/>
                <a:cs typeface="Calibri" panose="020F0502020204030204" pitchFamily="34" charset="0"/>
              </a:rPr>
              <a:t>IRR = hurdle rate</a:t>
            </a:r>
            <a:endParaRPr lang="en-US" sz="2000" b="1" dirty="0"/>
          </a:p>
        </p:txBody>
      </p:sp>
    </p:spTree>
    <p:extLst>
      <p:ext uri="{BB962C8B-B14F-4D97-AF65-F5344CB8AC3E}">
        <p14:creationId xmlns:p14="http://schemas.microsoft.com/office/powerpoint/2010/main" val="739449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B43B837F-8FEA-4620-B784-D02C0F12E241}"/>
              </a:ext>
            </a:extLst>
          </p:cNvPr>
          <p:cNvSpPr/>
          <p:nvPr/>
        </p:nvSpPr>
        <p:spPr>
          <a:xfrm>
            <a:off x="0" y="5619750"/>
            <a:ext cx="12192000" cy="1238250"/>
          </a:xfrm>
          <a:prstGeom prst="rect">
            <a:avLst/>
          </a:prstGeom>
          <a:solidFill>
            <a:srgbClr val="013D7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B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364" name="Subtitle 2">
            <a:extLst>
              <a:ext uri="{FF2B5EF4-FFF2-40B4-BE49-F238E27FC236}">
                <a16:creationId xmlns:a16="http://schemas.microsoft.com/office/drawing/2014/main" id="{E5FC9959-D022-4660-87FE-3779BD32CDEF}"/>
              </a:ext>
            </a:extLst>
          </p:cNvPr>
          <p:cNvSpPr txBox="1">
            <a:spLocks noChangeArrowheads="1"/>
          </p:cNvSpPr>
          <p:nvPr/>
        </p:nvSpPr>
        <p:spPr bwMode="auto">
          <a:xfrm>
            <a:off x="0" y="5619750"/>
            <a:ext cx="12192000" cy="123825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0" marR="0" lvl="0" indent="0" algn="ctr" defTabSz="914400" rtl="0" eaLnBrk="1" fontAlgn="base" latinLnBrk="0" hangingPunct="1">
              <a:lnSpc>
                <a:spcPct val="90000"/>
              </a:lnSpc>
              <a:spcBef>
                <a:spcPts val="1000"/>
              </a:spcBef>
              <a:spcAft>
                <a:spcPct val="0"/>
              </a:spcAft>
              <a:buClrTx/>
              <a:buSzTx/>
              <a:buFont typeface="Arial" panose="020B0604020202020204" pitchFamily="34" charset="0"/>
              <a:buNone/>
              <a:tabLst/>
              <a:defRPr/>
            </a:pPr>
            <a:r>
              <a:rPr kumimoji="0" lang="en-US" altLang="en-US" sz="4400" b="0" i="1" u="none" strike="noStrike" kern="1200" cap="none" spc="0" normalizeH="0" baseline="0" noProof="0" dirty="0">
                <a:ln>
                  <a:noFill/>
                </a:ln>
                <a:solidFill>
                  <a:prstClr val="white"/>
                </a:solidFill>
                <a:effectLst/>
                <a:uLnTx/>
                <a:uFillTx/>
                <a:latin typeface="Georgia" panose="02040502050405020303" pitchFamily="18" charset="0"/>
                <a:ea typeface="+mn-ea"/>
                <a:cs typeface="+mn-cs"/>
              </a:rPr>
              <a:t>The </a:t>
            </a:r>
            <a:r>
              <a:rPr kumimoji="0" lang="en-US" altLang="en-US" sz="4400" b="0" i="1" u="none" strike="noStrike" kern="1200" cap="none" spc="0" normalizeH="0" baseline="0" noProof="0" dirty="0" err="1">
                <a:ln>
                  <a:noFill/>
                </a:ln>
                <a:solidFill>
                  <a:prstClr val="white"/>
                </a:solidFill>
                <a:effectLst/>
                <a:uLnTx/>
                <a:uFillTx/>
                <a:latin typeface="Georgia" panose="02040502050405020303" pitchFamily="18" charset="0"/>
                <a:ea typeface="+mn-ea"/>
                <a:cs typeface="+mn-cs"/>
              </a:rPr>
              <a:t>questionaire</a:t>
            </a:r>
            <a:endParaRPr kumimoji="0" lang="ro-RO" altLang="en-US" sz="3200" b="0" i="1" u="none" strike="noStrike" kern="1200" cap="none" spc="0" normalizeH="0" baseline="0" noProof="0" dirty="0">
              <a:ln>
                <a:noFill/>
              </a:ln>
              <a:solidFill>
                <a:prstClr val="white"/>
              </a:solidFill>
              <a:effectLst/>
              <a:uLnTx/>
              <a:uFillTx/>
              <a:latin typeface="Georgia" panose="02040502050405020303" pitchFamily="18" charset="0"/>
              <a:ea typeface="+mn-ea"/>
              <a:cs typeface="+mn-cs"/>
            </a:endParaRPr>
          </a:p>
        </p:txBody>
      </p:sp>
      <p:sp>
        <p:nvSpPr>
          <p:cNvPr id="8" name="Footer Placeholder 7">
            <a:extLst>
              <a:ext uri="{FF2B5EF4-FFF2-40B4-BE49-F238E27FC236}">
                <a16:creationId xmlns:a16="http://schemas.microsoft.com/office/drawing/2014/main" id="{246252E6-9A69-4B17-8B2A-CD1757E0C4E6}"/>
              </a:ext>
            </a:extLst>
          </p:cNvPr>
          <p:cNvSpPr txBox="1">
            <a:spLocks/>
          </p:cNvSpPr>
          <p:nvPr/>
        </p:nvSpPr>
        <p:spPr>
          <a:xfrm>
            <a:off x="1098550" y="6580188"/>
            <a:ext cx="1898650" cy="303212"/>
          </a:xfrm>
          <a:prstGeom prst="rect">
            <a:avLst/>
          </a:prstGeom>
        </p:spPr>
        <p:txBody>
          <a:bodyPr anchor="ctr"/>
          <a:lstStyle>
            <a:defPPr>
              <a:defRPr lang="en-BE"/>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700" b="0" i="0" u="none" strike="noStrike" kern="1200" cap="none" spc="0" normalizeH="0" baseline="0" noProof="0" dirty="0">
                <a:ln>
                  <a:noFill/>
                </a:ln>
                <a:solidFill>
                  <a:prstClr val="black">
                    <a:tint val="75000"/>
                  </a:prstClr>
                </a:solidFill>
                <a:effectLst/>
                <a:uLnTx/>
                <a:uFillTx/>
                <a:latin typeface="Calibri Light" panose="020F0302020204030204"/>
                <a:ea typeface="+mn-ea"/>
                <a:cs typeface="+mn-cs"/>
              </a:rPr>
              <a:t>Copyright © 2021 Schuman Associates</a:t>
            </a:r>
            <a:endParaRPr kumimoji="0" lang="en-BE" sz="700" b="0" i="0" u="none" strike="noStrike" kern="1200" cap="none" spc="0" normalizeH="0" baseline="0" noProof="0" dirty="0">
              <a:ln>
                <a:noFill/>
              </a:ln>
              <a:solidFill>
                <a:prstClr val="black">
                  <a:tint val="75000"/>
                </a:prstClr>
              </a:solidFill>
              <a:effectLst/>
              <a:uLnTx/>
              <a:uFillTx/>
              <a:latin typeface="Calibri Light" panose="020F0302020204030204"/>
              <a:ea typeface="+mn-ea"/>
              <a:cs typeface="+mn-cs"/>
            </a:endParaRPr>
          </a:p>
        </p:txBody>
      </p:sp>
      <p:pic>
        <p:nvPicPr>
          <p:cNvPr id="15366" name="Picture 8">
            <a:extLst>
              <a:ext uri="{FF2B5EF4-FFF2-40B4-BE49-F238E27FC236}">
                <a16:creationId xmlns:a16="http://schemas.microsoft.com/office/drawing/2014/main" id="{0BFC7142-B81C-40AB-8055-BC5603FB59F0}"/>
              </a:ext>
            </a:extLst>
          </p:cNvPr>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122238" y="6532563"/>
            <a:ext cx="903287"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itle 1">
            <a:extLst>
              <a:ext uri="{FF2B5EF4-FFF2-40B4-BE49-F238E27FC236}">
                <a16:creationId xmlns:a16="http://schemas.microsoft.com/office/drawing/2014/main" id="{E2CD35E2-821D-4FDF-8486-8BBC3E41E13E}"/>
              </a:ext>
            </a:extLst>
          </p:cNvPr>
          <p:cNvSpPr txBox="1">
            <a:spLocks/>
          </p:cNvSpPr>
          <p:nvPr/>
        </p:nvSpPr>
        <p:spPr>
          <a:xfrm>
            <a:off x="1342421" y="417788"/>
            <a:ext cx="10018713" cy="1104900"/>
          </a:xfrm>
          <a:prstGeom prst="rect">
            <a:avLst/>
          </a:prstGeom>
        </p:spPr>
        <p:txBody>
          <a:bodyPr/>
          <a:lstStyle>
            <a:lvl1pPr algn="l" rtl="0" eaLnBrk="1" fontAlgn="base" hangingPunct="1">
              <a:lnSpc>
                <a:spcPct val="90000"/>
              </a:lnSpc>
              <a:spcBef>
                <a:spcPct val="0"/>
              </a:spcBef>
              <a:spcAft>
                <a:spcPct val="0"/>
              </a:spcAft>
              <a:defRPr sz="4400" kern="1200">
                <a:solidFill>
                  <a:schemeClr val="tx1"/>
                </a:solidFill>
                <a:latin typeface="+mj-lt"/>
                <a:ea typeface="+mj-ea"/>
                <a:cs typeface="+mj-cs"/>
              </a:defRPr>
            </a:lvl1pPr>
            <a:lvl2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2pPr>
            <a:lvl3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3pPr>
            <a:lvl4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4pPr>
            <a:lvl5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5pPr>
            <a:lvl6pPr marL="4572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a:lstStyle>
          <a:p>
            <a:pPr algn="ctr"/>
            <a:r>
              <a:rPr lang="en-US"/>
              <a:t>Funding Gap Questionaire</a:t>
            </a:r>
            <a:endParaRPr lang="en-US" dirty="0"/>
          </a:p>
        </p:txBody>
      </p:sp>
      <p:sp>
        <p:nvSpPr>
          <p:cNvPr id="7" name="Content Placeholder 2">
            <a:extLst>
              <a:ext uri="{FF2B5EF4-FFF2-40B4-BE49-F238E27FC236}">
                <a16:creationId xmlns:a16="http://schemas.microsoft.com/office/drawing/2014/main" id="{BE123AE2-3D50-489B-8882-1EF9AB7425D3}"/>
              </a:ext>
            </a:extLst>
          </p:cNvPr>
          <p:cNvSpPr txBox="1">
            <a:spLocks/>
          </p:cNvSpPr>
          <p:nvPr/>
        </p:nvSpPr>
        <p:spPr>
          <a:xfrm>
            <a:off x="1342421" y="1905000"/>
            <a:ext cx="10018713" cy="3714750"/>
          </a:xfrm>
          <a:prstGeom prst="rect">
            <a:avLst/>
          </a:prstGeom>
        </p:spPr>
        <p:txBody>
          <a:bodyPr/>
          <a:lstStyle>
            <a:lvl1pPr marL="228600" indent="-228600" algn="l" rtl="0" eaLnBrk="1" fontAlgn="base" hangingPunct="1">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3 sections for breakdown of </a:t>
            </a:r>
            <a:r>
              <a:rPr lang="en-US" b="1"/>
              <a:t>eligible costs</a:t>
            </a:r>
          </a:p>
          <a:p>
            <a:r>
              <a:rPr lang="en-US"/>
              <a:t>1 section for mass production/commercials/exploit for </a:t>
            </a:r>
            <a:r>
              <a:rPr lang="en-US" b="1"/>
              <a:t>non-eligible costs</a:t>
            </a:r>
          </a:p>
          <a:p>
            <a:pPr marL="0" indent="0">
              <a:buFont typeface="Arial" panose="020B0604020202020204" pitchFamily="34" charset="0"/>
              <a:buNone/>
            </a:pPr>
            <a:endParaRPr lang="en-US" b="1"/>
          </a:p>
          <a:p>
            <a:pPr marL="0" indent="0">
              <a:buFont typeface="Arial" panose="020B0604020202020204" pitchFamily="34" charset="0"/>
              <a:buNone/>
            </a:pPr>
            <a:r>
              <a:rPr lang="en-US" b="1"/>
              <a:t>Duration is chosen to capture all value of the investment</a:t>
            </a:r>
          </a:p>
          <a:p>
            <a:pPr marL="0" indent="0">
              <a:buFont typeface="Arial" panose="020B0604020202020204" pitchFamily="34" charset="0"/>
              <a:buNone/>
            </a:pPr>
            <a:r>
              <a:rPr lang="en-US" b="1"/>
              <a:t>Maximum state aid requirement can be calculated as a fixed proportion of eligible costs to achieve targeted IRR. </a:t>
            </a:r>
            <a:endParaRPr lang="en-US" b="1" dirty="0"/>
          </a:p>
        </p:txBody>
      </p:sp>
    </p:spTree>
    <p:extLst>
      <p:ext uri="{BB962C8B-B14F-4D97-AF65-F5344CB8AC3E}">
        <p14:creationId xmlns:p14="http://schemas.microsoft.com/office/powerpoint/2010/main" val="29923235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418" name="Picture 6">
            <a:extLst>
              <a:ext uri="{FF2B5EF4-FFF2-40B4-BE49-F238E27FC236}">
                <a16:creationId xmlns:a16="http://schemas.microsoft.com/office/drawing/2014/main" id="{23C2FC5C-42BF-4F8C-9186-79416A88A8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97175" y="1216025"/>
            <a:ext cx="6597650" cy="1766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a:extLst>
              <a:ext uri="{FF2B5EF4-FFF2-40B4-BE49-F238E27FC236}">
                <a16:creationId xmlns:a16="http://schemas.microsoft.com/office/drawing/2014/main" id="{974D95A5-1940-4085-86DE-29C5F2206882}"/>
              </a:ext>
            </a:extLst>
          </p:cNvPr>
          <p:cNvSpPr/>
          <p:nvPr/>
        </p:nvSpPr>
        <p:spPr>
          <a:xfrm>
            <a:off x="0" y="-1588"/>
            <a:ext cx="12192000" cy="6200776"/>
          </a:xfrm>
          <a:prstGeom prst="rect">
            <a:avLst/>
          </a:prstGeom>
          <a:solidFill>
            <a:srgbClr val="013D7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BE"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60420" name="Picture 23">
            <a:extLst>
              <a:ext uri="{FF2B5EF4-FFF2-40B4-BE49-F238E27FC236}">
                <a16:creationId xmlns:a16="http://schemas.microsoft.com/office/drawing/2014/main" id="{B2CB2048-CD66-4D22-85DB-F8AE8D8534C8}"/>
              </a:ext>
            </a:extLst>
          </p:cNvPr>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4052654" y="242596"/>
            <a:ext cx="4135437" cy="1106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21" name="Picture 24">
            <a:hlinkClick r:id="rId4"/>
            <a:extLst>
              <a:ext uri="{FF2B5EF4-FFF2-40B4-BE49-F238E27FC236}">
                <a16:creationId xmlns:a16="http://schemas.microsoft.com/office/drawing/2014/main" id="{F940565A-331E-424C-ADE4-6EC8C3A4945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92800" y="3189288"/>
            <a:ext cx="392113" cy="392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22" name="Picture 27">
            <a:hlinkClick r:id="rId6"/>
            <a:extLst>
              <a:ext uri="{FF2B5EF4-FFF2-40B4-BE49-F238E27FC236}">
                <a16:creationId xmlns:a16="http://schemas.microsoft.com/office/drawing/2014/main" id="{0CD9FBC9-7693-4F64-90C5-E5BBF994A321}"/>
              </a:ext>
            </a:extLst>
          </p:cNvPr>
          <p:cNvPicPr>
            <a:picLocks noChangeAspect="1" noChangeArrowheads="1"/>
          </p:cNvPicPr>
          <p:nvPr/>
        </p:nvPicPr>
        <p:blipFill>
          <a:blip r:embed="rId7" cstate="hqprint">
            <a:extLst>
              <a:ext uri="{28A0092B-C50C-407E-A947-70E740481C1C}">
                <a14:useLocalDpi xmlns:a14="http://schemas.microsoft.com/office/drawing/2010/main" val="0"/>
              </a:ext>
            </a:extLst>
          </a:blip>
          <a:srcRect/>
          <a:stretch>
            <a:fillRect/>
          </a:stretch>
        </p:blipFill>
        <p:spPr bwMode="auto">
          <a:xfrm>
            <a:off x="5942013" y="3752850"/>
            <a:ext cx="292100"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a:extLst>
              <a:ext uri="{FF2B5EF4-FFF2-40B4-BE49-F238E27FC236}">
                <a16:creationId xmlns:a16="http://schemas.microsoft.com/office/drawing/2014/main" id="{72C9ACD9-9D03-4C27-BF49-362D0CDE0054}"/>
              </a:ext>
            </a:extLst>
          </p:cNvPr>
          <p:cNvSpPr txBox="1"/>
          <p:nvPr/>
        </p:nvSpPr>
        <p:spPr>
          <a:xfrm>
            <a:off x="4030663" y="4430713"/>
            <a:ext cx="4114800" cy="1476375"/>
          </a:xfrm>
          <a:prstGeom prst="rect">
            <a:avLst/>
          </a:prstGeom>
          <a:noFill/>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white"/>
                </a:solidFill>
                <a:effectLst/>
                <a:uLnTx/>
                <a:uFillTx/>
                <a:latin typeface="Calibri Light" panose="020F0302020204030204"/>
                <a:ea typeface="+mn-ea"/>
                <a:cs typeface="+mn-cs"/>
              </a:rPr>
              <a:t>0032 (0) 22 307 439</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white"/>
                </a:solidFill>
                <a:effectLst/>
                <a:uLnTx/>
                <a:uFillTx/>
                <a:latin typeface="Calibri Light" panose="020F0302020204030204"/>
                <a:ea typeface="+mn-ea"/>
                <a:cs typeface="+mn-cs"/>
                <a:hlinkClick r:id="rId8"/>
              </a:rPr>
              <a:t>info@schumanassociates.com</a:t>
            </a:r>
            <a:endParaRPr kumimoji="0" lang="en-GB" sz="1800" b="0" i="0" u="none" strike="noStrike" kern="1200" cap="none" spc="0" normalizeH="0" baseline="0" noProof="0" dirty="0">
              <a:ln>
                <a:noFill/>
              </a:ln>
              <a:solidFill>
                <a:prstClr val="white"/>
              </a:solidFill>
              <a:effectLst/>
              <a:uLnTx/>
              <a:uFillTx/>
              <a:latin typeface="Calibri Light" panose="020F03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white"/>
                </a:solidFill>
                <a:effectLst/>
                <a:uLnTx/>
                <a:uFillTx/>
                <a:latin typeface="Calibri Light" panose="020F0302020204030204"/>
                <a:ea typeface="+mn-ea"/>
                <a:cs typeface="+mn-cs"/>
                <a:hlinkClick r:id="rId9"/>
              </a:rPr>
              <a:t>www.schumanassociates.com</a:t>
            </a:r>
            <a:endParaRPr kumimoji="0" lang="en-GB" sz="1800" b="0" i="0" u="none" strike="noStrike" kern="1200" cap="none" spc="0" normalizeH="0" baseline="0" noProof="0" dirty="0">
              <a:ln>
                <a:noFill/>
              </a:ln>
              <a:solidFill>
                <a:prstClr val="white"/>
              </a:solidFill>
              <a:effectLst/>
              <a:uLnTx/>
              <a:uFillTx/>
              <a:latin typeface="Calibri Light" panose="020F03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BE" sz="1800" b="0" i="0" u="none" strike="noStrike" kern="1200" cap="none" spc="0" normalizeH="0" baseline="0" noProof="0" dirty="0">
                <a:ln>
                  <a:noFill/>
                </a:ln>
                <a:solidFill>
                  <a:prstClr val="white"/>
                </a:solidFill>
                <a:effectLst/>
                <a:uLnTx/>
                <a:uFillTx/>
                <a:latin typeface="Calibri Light" panose="020F0302020204030204"/>
                <a:ea typeface="+mn-ea"/>
                <a:cs typeface="+mn-cs"/>
                <a:hlinkClick r:id="rId10"/>
              </a:rPr>
              <a:t>Rue Archimède 5, bte 12, B-1000 Brussels, </a:t>
            </a:r>
            <a:r>
              <a:rPr kumimoji="0" lang="fr-BE" sz="1800" b="0" i="0" u="none" strike="noStrike" kern="1200" cap="none" spc="0" normalizeH="0" baseline="0" noProof="0" dirty="0" err="1">
                <a:ln>
                  <a:noFill/>
                </a:ln>
                <a:solidFill>
                  <a:prstClr val="white"/>
                </a:solidFill>
                <a:effectLst/>
                <a:uLnTx/>
                <a:uFillTx/>
                <a:latin typeface="Calibri Light" panose="020F0302020204030204"/>
                <a:ea typeface="+mn-ea"/>
                <a:cs typeface="+mn-cs"/>
                <a:hlinkClick r:id="rId10"/>
              </a:rPr>
              <a:t>Belgium</a:t>
            </a:r>
            <a:endParaRPr kumimoji="0" lang="en-GB" sz="1800" b="0"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sp>
        <p:nvSpPr>
          <p:cNvPr id="60424" name="TextBox 4">
            <a:extLst>
              <a:ext uri="{FF2B5EF4-FFF2-40B4-BE49-F238E27FC236}">
                <a16:creationId xmlns:a16="http://schemas.microsoft.com/office/drawing/2014/main" id="{07DD28B4-A951-4407-AF47-34528A2955DA}"/>
              </a:ext>
            </a:extLst>
          </p:cNvPr>
          <p:cNvSpPr txBox="1">
            <a:spLocks noChangeArrowheads="1"/>
          </p:cNvSpPr>
          <p:nvPr/>
        </p:nvSpPr>
        <p:spPr bwMode="auto">
          <a:xfrm>
            <a:off x="3046413" y="1771046"/>
            <a:ext cx="614792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defRPr/>
            </a:pPr>
            <a:r>
              <a:rPr lang="en-US" sz="2400" dirty="0"/>
              <a:t>Thank you for listening</a:t>
            </a:r>
            <a:endParaRPr kumimoji="0" lang="en-GB" altLang="en-US" sz="2400" b="0" i="1" u="none" strike="noStrike" kern="1200" cap="none" spc="0" normalizeH="0" baseline="0" noProof="0" dirty="0">
              <a:ln>
                <a:noFill/>
              </a:ln>
              <a:solidFill>
                <a:srgbClr val="00B050"/>
              </a:solidFill>
              <a:effectLst/>
              <a:uLnTx/>
              <a:uFillTx/>
              <a:latin typeface="Georgia" panose="02040502050405020303" pitchFamily="18" charset="0"/>
              <a:ea typeface="+mn-ea"/>
              <a:cs typeface="+mn-cs"/>
            </a:endParaRPr>
          </a:p>
          <a:p>
            <a:pPr marL="0" marR="0" lvl="0" indent="0" algn="ctr" defTabSz="914400" rtl="0" eaLnBrk="1" fontAlgn="base" latinLnBrk="0" hangingPunct="1">
              <a:lnSpc>
                <a:spcPct val="100000"/>
              </a:lnSpc>
              <a:spcBef>
                <a:spcPct val="0"/>
              </a:spcBef>
              <a:spcAft>
                <a:spcPct val="0"/>
              </a:spcAft>
              <a:buClrTx/>
              <a:buSzTx/>
              <a:buFontTx/>
              <a:buNone/>
              <a:tabLst/>
              <a:defRPr/>
            </a:pPr>
            <a:endParaRPr lang="en-GB" altLang="en-US" sz="2400" i="1" dirty="0">
              <a:solidFill>
                <a:prstClr val="white"/>
              </a:solidFill>
              <a:latin typeface="Georgia" panose="02040502050405020303" pitchFamily="18" charset="0"/>
            </a:endParaRP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GB" altLang="en-US" sz="2400" b="0" i="1" u="none" strike="noStrike" kern="1200" cap="none" spc="0" normalizeH="0" baseline="0" noProof="0" dirty="0">
                <a:ln>
                  <a:noFill/>
                </a:ln>
                <a:solidFill>
                  <a:prstClr val="white"/>
                </a:solidFill>
                <a:effectLst/>
                <a:uLnTx/>
                <a:uFillTx/>
                <a:latin typeface="Georgia" panose="02040502050405020303" pitchFamily="18" charset="0"/>
                <a:ea typeface="+mn-ea"/>
                <a:cs typeface="+mn-cs"/>
              </a:rPr>
              <a:t>Stay in touch</a:t>
            </a:r>
          </a:p>
        </p:txBody>
      </p:sp>
      <p:sp>
        <p:nvSpPr>
          <p:cNvPr id="10" name="Footer Placeholder 7">
            <a:extLst>
              <a:ext uri="{FF2B5EF4-FFF2-40B4-BE49-F238E27FC236}">
                <a16:creationId xmlns:a16="http://schemas.microsoft.com/office/drawing/2014/main" id="{F1E2AD21-C48E-4E59-A5F1-234140BD5F32}"/>
              </a:ext>
            </a:extLst>
          </p:cNvPr>
          <p:cNvSpPr txBox="1">
            <a:spLocks/>
          </p:cNvSpPr>
          <p:nvPr/>
        </p:nvSpPr>
        <p:spPr>
          <a:xfrm>
            <a:off x="0" y="6580188"/>
            <a:ext cx="3046413" cy="303212"/>
          </a:xfrm>
          <a:prstGeom prst="rect">
            <a:avLst/>
          </a:prstGeom>
        </p:spPr>
        <p:txBody>
          <a:bodyPr anchor="ctr"/>
          <a:lstStyle>
            <a:defPPr>
              <a:defRPr lang="en-BE"/>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700" b="0" i="0" u="none" strike="noStrike" kern="1200" cap="none" spc="0" normalizeH="0" baseline="0" noProof="0" dirty="0">
                <a:ln>
                  <a:noFill/>
                </a:ln>
                <a:solidFill>
                  <a:prstClr val="black">
                    <a:tint val="75000"/>
                  </a:prstClr>
                </a:solidFill>
                <a:effectLst/>
                <a:uLnTx/>
                <a:uFillTx/>
                <a:latin typeface="Calibri Light" panose="020F0302020204030204"/>
                <a:ea typeface="+mn-ea"/>
                <a:cs typeface="+mn-cs"/>
              </a:rPr>
              <a:t>Copyright © 2021 Schuman Associates</a:t>
            </a:r>
            <a:endParaRPr kumimoji="0" lang="en-BE" sz="700" b="0" i="0" u="none" strike="noStrike" kern="1200" cap="none" spc="0" normalizeH="0" baseline="0" noProof="0" dirty="0">
              <a:ln>
                <a:noFill/>
              </a:ln>
              <a:solidFill>
                <a:prstClr val="black">
                  <a:tint val="75000"/>
                </a:prstClr>
              </a:solidFill>
              <a:effectLst/>
              <a:uLnTx/>
              <a:uFillTx/>
              <a:latin typeface="Calibri Light" panose="020F0302020204030204"/>
              <a:ea typeface="+mn-ea"/>
              <a:cs typeface="+mn-cs"/>
            </a:endParaRPr>
          </a:p>
        </p:txBody>
      </p:sp>
      <p:sp>
        <p:nvSpPr>
          <p:cNvPr id="11" name="Footer Placeholder 7">
            <a:extLst>
              <a:ext uri="{FF2B5EF4-FFF2-40B4-BE49-F238E27FC236}">
                <a16:creationId xmlns:a16="http://schemas.microsoft.com/office/drawing/2014/main" id="{DB4E1E8A-56DD-4A43-B14A-DCAE75FAA38E}"/>
              </a:ext>
            </a:extLst>
          </p:cNvPr>
          <p:cNvSpPr txBox="1">
            <a:spLocks/>
          </p:cNvSpPr>
          <p:nvPr/>
        </p:nvSpPr>
        <p:spPr>
          <a:xfrm>
            <a:off x="14288" y="6253163"/>
            <a:ext cx="12192000" cy="577850"/>
          </a:xfrm>
          <a:prstGeom prst="rect">
            <a:avLst/>
          </a:prstGeom>
        </p:spPr>
        <p:txBody>
          <a:bodyPr anchor="b"/>
          <a:lstStyle>
            <a:defPPr>
              <a:defRPr lang="en-BE"/>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700" b="0" i="1" u="none" strike="noStrike" kern="1200" cap="none" spc="0" normalizeH="0" baseline="0" noProof="0" dirty="0">
                <a:ln>
                  <a:noFill/>
                </a:ln>
                <a:solidFill>
                  <a:srgbClr val="A5A5A5"/>
                </a:solidFill>
                <a:effectLst/>
                <a:uLnTx/>
                <a:uFillTx/>
                <a:latin typeface="Calibri Light" panose="020F0302020204030204"/>
                <a:ea typeface="+mn-ea"/>
                <a:cs typeface="+mn-cs"/>
              </a:rPr>
              <a:t>C</a:t>
            </a:r>
            <a:r>
              <a:rPr kumimoji="0" lang="en-BE" sz="700" b="0" i="1" u="none" strike="noStrike" kern="1200" cap="none" spc="0" normalizeH="0" baseline="0" noProof="0" dirty="0">
                <a:ln>
                  <a:noFill/>
                </a:ln>
                <a:solidFill>
                  <a:srgbClr val="A5A5A5"/>
                </a:solidFill>
                <a:effectLst/>
                <a:uLnTx/>
                <a:uFillTx/>
                <a:latin typeface="Calibri Light" panose="020F0302020204030204"/>
                <a:ea typeface="+mn-ea"/>
                <a:cs typeface="+mn-cs"/>
              </a:rPr>
              <a:t>r</a:t>
            </a:r>
            <a:r>
              <a:rPr kumimoji="0" lang="en-GB" sz="700" b="0" i="1" u="none" strike="noStrike" kern="1200" cap="none" spc="0" normalizeH="0" baseline="0" noProof="0" dirty="0">
                <a:ln>
                  <a:noFill/>
                </a:ln>
                <a:solidFill>
                  <a:srgbClr val="A5A5A5"/>
                </a:solidFill>
                <a:effectLst/>
                <a:uLnTx/>
                <a:uFillTx/>
                <a:latin typeface="Calibri Light" panose="020F0302020204030204"/>
                <a:ea typeface="+mn-ea"/>
                <a:cs typeface="+mn-cs"/>
              </a:rPr>
              <a:t>e</a:t>
            </a:r>
            <a:r>
              <a:rPr kumimoji="0" lang="en-BE" sz="700" b="0" i="1" u="none" strike="noStrike" kern="1200" cap="none" spc="0" normalizeH="0" baseline="0" noProof="0" dirty="0">
                <a:ln>
                  <a:noFill/>
                </a:ln>
                <a:solidFill>
                  <a:srgbClr val="A5A5A5"/>
                </a:solidFill>
                <a:effectLst/>
                <a:uLnTx/>
                <a:uFillTx/>
                <a:latin typeface="Calibri Light" panose="020F0302020204030204"/>
                <a:ea typeface="+mn-ea"/>
                <a:cs typeface="+mn-cs"/>
              </a:rPr>
              <a:t>d</a:t>
            </a:r>
            <a:r>
              <a:rPr kumimoji="0" lang="en-GB" sz="700" b="0" i="1" u="none" strike="noStrike" kern="1200" cap="none" spc="0" normalizeH="0" baseline="0" noProof="0" dirty="0" err="1">
                <a:ln>
                  <a:noFill/>
                </a:ln>
                <a:solidFill>
                  <a:srgbClr val="A5A5A5"/>
                </a:solidFill>
                <a:effectLst/>
                <a:uLnTx/>
                <a:uFillTx/>
                <a:latin typeface="Calibri Light" panose="020F0302020204030204"/>
                <a:ea typeface="+mn-ea"/>
                <a:cs typeface="+mn-cs"/>
              </a:rPr>
              <a:t>i</a:t>
            </a:r>
            <a:r>
              <a:rPr kumimoji="0" lang="en-BE" sz="700" b="0" i="1" u="none" strike="noStrike" kern="1200" cap="none" spc="0" normalizeH="0" baseline="0" noProof="0" dirty="0">
                <a:ln>
                  <a:noFill/>
                </a:ln>
                <a:solidFill>
                  <a:srgbClr val="A5A5A5"/>
                </a:solidFill>
                <a:effectLst/>
                <a:uLnTx/>
                <a:uFillTx/>
                <a:latin typeface="Calibri Light" panose="020F0302020204030204"/>
                <a:ea typeface="+mn-ea"/>
                <a:cs typeface="+mn-cs"/>
              </a:rPr>
              <a:t>t</a:t>
            </a:r>
            <a:r>
              <a:rPr kumimoji="0" lang="en-GB" sz="700" b="0" i="1" u="none" strike="noStrike" kern="1200" cap="none" spc="0" normalizeH="0" baseline="0" noProof="0" dirty="0">
                <a:ln>
                  <a:noFill/>
                </a:ln>
                <a:solidFill>
                  <a:srgbClr val="A5A5A5"/>
                </a:solidFill>
                <a:effectLst/>
                <a:uLnTx/>
                <a:uFillTx/>
                <a:latin typeface="Calibri Light" panose="020F0302020204030204"/>
                <a:ea typeface="+mn-ea"/>
                <a:cs typeface="+mn-cs"/>
              </a:rPr>
              <a:t>s</a:t>
            </a:r>
            <a:endParaRPr kumimoji="0" lang="en-BE" sz="700" b="0" i="1" u="none" strike="noStrike" kern="1200" cap="none" spc="0" normalizeH="0" baseline="0" noProof="0" dirty="0">
              <a:ln>
                <a:noFill/>
              </a:ln>
              <a:solidFill>
                <a:srgbClr val="A5A5A5"/>
              </a:solidFill>
              <a:effectLst/>
              <a:uLnTx/>
              <a:uFillTx/>
              <a:latin typeface="Calibri Light" panose="020F0302020204030204"/>
              <a:ea typeface="+mn-ea"/>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BE" sz="700" b="0" i="0" u="none" strike="noStrike" kern="1200" cap="none" spc="0" normalizeH="0" baseline="0" noProof="0" dirty="0">
                <a:ln>
                  <a:noFill/>
                </a:ln>
                <a:solidFill>
                  <a:srgbClr val="A5A5A5"/>
                </a:solidFill>
                <a:effectLst/>
                <a:uLnTx/>
                <a:uFillTx/>
                <a:latin typeface="Calibri Light" panose="020F0302020204030204"/>
                <a:ea typeface="+mn-ea"/>
                <a:cs typeface="+mn-cs"/>
              </a:rPr>
              <a:t> Ic</a:t>
            </a:r>
            <a:r>
              <a:rPr kumimoji="0" lang="en-GB" sz="700" b="0" i="0" u="none" strike="noStrike" kern="1200" cap="none" spc="0" normalizeH="0" baseline="0" noProof="0" dirty="0">
                <a:ln>
                  <a:noFill/>
                </a:ln>
                <a:solidFill>
                  <a:srgbClr val="A5A5A5"/>
                </a:solidFill>
                <a:effectLst/>
                <a:uLnTx/>
                <a:uFillTx/>
                <a:latin typeface="Calibri Light" panose="020F0302020204030204"/>
                <a:ea typeface="+mn-ea"/>
                <a:cs typeface="+mn-cs"/>
              </a:rPr>
              <a:t>o</a:t>
            </a:r>
            <a:r>
              <a:rPr kumimoji="0" lang="en-BE" sz="700" b="0" i="0" u="none" strike="noStrike" kern="1200" cap="none" spc="0" normalizeH="0" baseline="0" noProof="0" dirty="0">
                <a:ln>
                  <a:noFill/>
                </a:ln>
                <a:solidFill>
                  <a:srgbClr val="A5A5A5"/>
                </a:solidFill>
                <a:effectLst/>
                <a:uLnTx/>
                <a:uFillTx/>
                <a:latin typeface="Calibri Light" panose="020F0302020204030204"/>
                <a:ea typeface="+mn-ea"/>
                <a:cs typeface="+mn-cs"/>
              </a:rPr>
              <a:t>n</a:t>
            </a:r>
            <a:r>
              <a:rPr kumimoji="0" lang="en-GB" sz="700" b="0" i="0" u="none" strike="noStrike" kern="1200" cap="none" spc="0" normalizeH="0" baseline="0" noProof="0" dirty="0">
                <a:ln>
                  <a:noFill/>
                </a:ln>
                <a:solidFill>
                  <a:srgbClr val="A5A5A5"/>
                </a:solidFill>
                <a:effectLst/>
                <a:uLnTx/>
                <a:uFillTx/>
                <a:latin typeface="Calibri Light" panose="020F0302020204030204"/>
                <a:ea typeface="+mn-ea"/>
                <a:cs typeface="+mn-cs"/>
              </a:rPr>
              <a:t>s</a:t>
            </a:r>
            <a:r>
              <a:rPr kumimoji="0" lang="en-BE" sz="700" b="0" i="0" u="none" strike="noStrike" kern="1200" cap="none" spc="0" normalizeH="0" baseline="0" noProof="0" dirty="0">
                <a:ln>
                  <a:noFill/>
                </a:ln>
                <a:solidFill>
                  <a:srgbClr val="A5A5A5"/>
                </a:solidFill>
                <a:effectLst/>
                <a:uLnTx/>
                <a:uFillTx/>
                <a:latin typeface="Calibri Light" panose="020F0302020204030204"/>
                <a:ea typeface="+mn-ea"/>
                <a:cs typeface="+mn-cs"/>
              </a:rPr>
              <a:t> </a:t>
            </a:r>
            <a:r>
              <a:rPr kumimoji="0" lang="en-GB" sz="700" b="0" i="0" u="none" strike="noStrike" kern="1200" cap="none" spc="0" normalizeH="0" baseline="0" noProof="0" dirty="0">
                <a:ln>
                  <a:noFill/>
                </a:ln>
                <a:solidFill>
                  <a:srgbClr val="A5A5A5"/>
                </a:solidFill>
                <a:effectLst/>
                <a:uLnTx/>
                <a:uFillTx/>
                <a:latin typeface="Calibri Light" panose="020F0302020204030204"/>
                <a:ea typeface="+mn-ea"/>
                <a:cs typeface="+mn-cs"/>
              </a:rPr>
              <a:t>f</a:t>
            </a:r>
            <a:r>
              <a:rPr kumimoji="0" lang="en-BE" sz="700" b="0" i="0" u="none" strike="noStrike" kern="1200" cap="none" spc="0" normalizeH="0" baseline="0" noProof="0" dirty="0">
                <a:ln>
                  <a:noFill/>
                </a:ln>
                <a:solidFill>
                  <a:srgbClr val="A5A5A5"/>
                </a:solidFill>
                <a:effectLst/>
                <a:uLnTx/>
                <a:uFillTx/>
                <a:latin typeface="Calibri" panose="020F0502020204030204"/>
                <a:ea typeface="+mn-ea"/>
                <a:cs typeface="+mn-cs"/>
              </a:rPr>
              <a:t>r</a:t>
            </a:r>
            <a:r>
              <a:rPr kumimoji="0" lang="en-GB" sz="700" b="0" i="0" u="none" strike="noStrike" kern="1200" cap="none" spc="0" normalizeH="0" baseline="0" noProof="0" dirty="0">
                <a:ln>
                  <a:noFill/>
                </a:ln>
                <a:solidFill>
                  <a:srgbClr val="A5A5A5"/>
                </a:solidFill>
                <a:effectLst/>
                <a:uLnTx/>
                <a:uFillTx/>
                <a:latin typeface="Calibri" panose="020F0502020204030204"/>
                <a:ea typeface="+mn-ea"/>
                <a:cs typeface="+mn-cs"/>
              </a:rPr>
              <a:t>o</a:t>
            </a:r>
            <a:r>
              <a:rPr kumimoji="0" lang="en-BE" sz="700" b="0" i="0" u="none" strike="noStrike" kern="1200" cap="none" spc="0" normalizeH="0" baseline="0" noProof="0" dirty="0">
                <a:ln>
                  <a:noFill/>
                </a:ln>
                <a:solidFill>
                  <a:srgbClr val="A5A5A5"/>
                </a:solidFill>
                <a:effectLst/>
                <a:uLnTx/>
                <a:uFillTx/>
                <a:latin typeface="Calibri" panose="020F0502020204030204"/>
                <a:ea typeface="+mn-ea"/>
                <a:cs typeface="+mn-cs"/>
              </a:rPr>
              <a:t>m </a:t>
            </a:r>
            <a:r>
              <a:rPr kumimoji="0" lang="en-GB" sz="700" b="0" i="0" u="none" strike="noStrike" kern="1200" cap="none" spc="0" normalizeH="0" baseline="0" noProof="0" dirty="0">
                <a:ln>
                  <a:noFill/>
                </a:ln>
                <a:solidFill>
                  <a:srgbClr val="A5A5A5"/>
                </a:solidFill>
                <a:effectLst/>
                <a:uLnTx/>
                <a:uFillTx/>
                <a:latin typeface="Calibri" panose="020F0502020204030204"/>
                <a:ea typeface="+mn-ea"/>
                <a:cs typeface="+mn-cs"/>
                <a:hlinkClick r:id="rId11"/>
              </a:rPr>
              <a:t>w</a:t>
            </a:r>
            <a:r>
              <a:rPr kumimoji="0" lang="en-BE" sz="700" b="0" i="0" u="none" strike="noStrike" kern="1200" cap="none" spc="0" normalizeH="0" baseline="0" noProof="0" dirty="0">
                <a:ln>
                  <a:noFill/>
                </a:ln>
                <a:solidFill>
                  <a:srgbClr val="A5A5A5"/>
                </a:solidFill>
                <a:effectLst/>
                <a:uLnTx/>
                <a:uFillTx/>
                <a:latin typeface="Calibri" panose="020F0502020204030204"/>
                <a:ea typeface="+mn-ea"/>
                <a:cs typeface="+mn-cs"/>
                <a:hlinkClick r:id="rId11"/>
              </a:rPr>
              <a:t>w</a:t>
            </a:r>
            <a:r>
              <a:rPr kumimoji="0" lang="en-GB" sz="700" b="0" i="0" u="none" strike="noStrike" kern="1200" cap="none" spc="0" normalizeH="0" baseline="0" noProof="0" dirty="0">
                <a:ln>
                  <a:noFill/>
                </a:ln>
                <a:solidFill>
                  <a:srgbClr val="A5A5A5"/>
                </a:solidFill>
                <a:effectLst/>
                <a:uLnTx/>
                <a:uFillTx/>
                <a:latin typeface="Calibri" panose="020F0502020204030204"/>
                <a:ea typeface="+mn-ea"/>
                <a:cs typeface="+mn-cs"/>
                <a:hlinkClick r:id="rId11"/>
              </a:rPr>
              <a:t>w</a:t>
            </a:r>
            <a:r>
              <a:rPr kumimoji="0" lang="en-BE" sz="700" b="0" i="0" u="none" strike="noStrike" kern="1200" cap="none" spc="0" normalizeH="0" baseline="0" noProof="0" dirty="0">
                <a:ln>
                  <a:noFill/>
                </a:ln>
                <a:solidFill>
                  <a:srgbClr val="A5A5A5"/>
                </a:solidFill>
                <a:effectLst/>
                <a:uLnTx/>
                <a:uFillTx/>
                <a:latin typeface="Calibri" panose="020F0502020204030204"/>
                <a:ea typeface="+mn-ea"/>
                <a:cs typeface="+mn-cs"/>
                <a:hlinkClick r:id="rId11"/>
              </a:rPr>
              <a:t>.</a:t>
            </a:r>
            <a:r>
              <a:rPr kumimoji="0" lang="en-GB" sz="700" b="0" i="0" u="none" strike="noStrike" kern="1200" cap="none" spc="0" normalizeH="0" baseline="0" noProof="0" dirty="0">
                <a:ln>
                  <a:noFill/>
                </a:ln>
                <a:solidFill>
                  <a:srgbClr val="A5A5A5"/>
                </a:solidFill>
                <a:effectLst/>
                <a:uLnTx/>
                <a:uFillTx/>
                <a:latin typeface="Calibri" panose="020F0502020204030204"/>
                <a:ea typeface="+mn-ea"/>
                <a:cs typeface="+mn-cs"/>
                <a:hlinkClick r:id="rId11"/>
              </a:rPr>
              <a:t>f</a:t>
            </a:r>
            <a:r>
              <a:rPr kumimoji="0" lang="en-BE" sz="700" b="0" i="0" u="none" strike="noStrike" kern="1200" cap="none" spc="0" normalizeH="0" baseline="0" noProof="0" dirty="0">
                <a:ln>
                  <a:noFill/>
                </a:ln>
                <a:solidFill>
                  <a:srgbClr val="A5A5A5"/>
                </a:solidFill>
                <a:effectLst/>
                <a:uLnTx/>
                <a:uFillTx/>
                <a:latin typeface="Calibri" panose="020F0502020204030204"/>
                <a:ea typeface="+mn-ea"/>
                <a:cs typeface="+mn-cs"/>
                <a:hlinkClick r:id="rId11"/>
              </a:rPr>
              <a:t>l</a:t>
            </a:r>
            <a:r>
              <a:rPr kumimoji="0" lang="en-GB" sz="700" b="0" i="0" u="none" strike="noStrike" kern="1200" cap="none" spc="0" normalizeH="0" baseline="0" noProof="0" dirty="0">
                <a:ln>
                  <a:noFill/>
                </a:ln>
                <a:solidFill>
                  <a:srgbClr val="A5A5A5"/>
                </a:solidFill>
                <a:effectLst/>
                <a:uLnTx/>
                <a:uFillTx/>
                <a:latin typeface="Calibri" panose="020F0502020204030204"/>
                <a:ea typeface="+mn-ea"/>
                <a:cs typeface="+mn-cs"/>
                <a:hlinkClick r:id="rId11"/>
              </a:rPr>
              <a:t>a</a:t>
            </a:r>
            <a:r>
              <a:rPr kumimoji="0" lang="en-BE" sz="700" b="0" i="0" u="none" strike="noStrike" kern="1200" cap="none" spc="0" normalizeH="0" baseline="0" noProof="0" dirty="0">
                <a:ln>
                  <a:noFill/>
                </a:ln>
                <a:solidFill>
                  <a:srgbClr val="A5A5A5"/>
                </a:solidFill>
                <a:effectLst/>
                <a:uLnTx/>
                <a:uFillTx/>
                <a:latin typeface="Calibri" panose="020F0502020204030204"/>
                <a:ea typeface="+mn-ea"/>
                <a:cs typeface="+mn-cs"/>
                <a:hlinkClick r:id="rId11"/>
              </a:rPr>
              <a:t>t</a:t>
            </a:r>
            <a:r>
              <a:rPr kumimoji="0" lang="en-GB" sz="700" b="0" i="0" u="none" strike="noStrike" kern="1200" cap="none" spc="0" normalizeH="0" baseline="0" noProof="0" dirty="0" err="1">
                <a:ln>
                  <a:noFill/>
                </a:ln>
                <a:solidFill>
                  <a:srgbClr val="A5A5A5"/>
                </a:solidFill>
                <a:effectLst/>
                <a:uLnTx/>
                <a:uFillTx/>
                <a:latin typeface="Calibri" panose="020F0502020204030204"/>
                <a:ea typeface="+mn-ea"/>
                <a:cs typeface="+mn-cs"/>
                <a:hlinkClick r:id="rId11"/>
              </a:rPr>
              <a:t>i</a:t>
            </a:r>
            <a:r>
              <a:rPr kumimoji="0" lang="en-BE" sz="700" b="0" i="0" u="none" strike="noStrike" kern="1200" cap="none" spc="0" normalizeH="0" baseline="0" noProof="0" dirty="0">
                <a:ln>
                  <a:noFill/>
                </a:ln>
                <a:solidFill>
                  <a:srgbClr val="A5A5A5"/>
                </a:solidFill>
                <a:effectLst/>
                <a:uLnTx/>
                <a:uFillTx/>
                <a:latin typeface="Calibri" panose="020F0502020204030204"/>
                <a:ea typeface="+mn-ea"/>
                <a:cs typeface="+mn-cs"/>
                <a:hlinkClick r:id="rId11"/>
              </a:rPr>
              <a:t>c</a:t>
            </a:r>
            <a:r>
              <a:rPr kumimoji="0" lang="en-GB" sz="700" b="0" i="0" u="none" strike="noStrike" kern="1200" cap="none" spc="0" normalizeH="0" baseline="0" noProof="0" dirty="0">
                <a:ln>
                  <a:noFill/>
                </a:ln>
                <a:solidFill>
                  <a:srgbClr val="A5A5A5"/>
                </a:solidFill>
                <a:effectLst/>
                <a:uLnTx/>
                <a:uFillTx/>
                <a:latin typeface="Calibri" panose="020F0502020204030204"/>
                <a:ea typeface="+mn-ea"/>
                <a:cs typeface="+mn-cs"/>
                <a:hlinkClick r:id="rId11"/>
              </a:rPr>
              <a:t>o</a:t>
            </a:r>
            <a:r>
              <a:rPr kumimoji="0" lang="en-BE" sz="700" b="0" i="0" u="none" strike="noStrike" kern="1200" cap="none" spc="0" normalizeH="0" baseline="0" noProof="0" dirty="0">
                <a:ln>
                  <a:noFill/>
                </a:ln>
                <a:solidFill>
                  <a:srgbClr val="A5A5A5"/>
                </a:solidFill>
                <a:effectLst/>
                <a:uLnTx/>
                <a:uFillTx/>
                <a:latin typeface="Calibri" panose="020F0502020204030204"/>
                <a:ea typeface="+mn-ea"/>
                <a:cs typeface="+mn-cs"/>
                <a:hlinkClick r:id="rId11"/>
              </a:rPr>
              <a:t>n.</a:t>
            </a:r>
            <a:r>
              <a:rPr kumimoji="0" lang="en-GB" sz="700" b="0" i="0" u="none" strike="noStrike" kern="1200" cap="none" spc="0" normalizeH="0" baseline="0" noProof="0" dirty="0">
                <a:ln>
                  <a:noFill/>
                </a:ln>
                <a:solidFill>
                  <a:srgbClr val="A5A5A5"/>
                </a:solidFill>
                <a:effectLst/>
                <a:uLnTx/>
                <a:uFillTx/>
                <a:latin typeface="Calibri" panose="020F0502020204030204"/>
                <a:ea typeface="+mn-ea"/>
                <a:cs typeface="+mn-cs"/>
                <a:hlinkClick r:id="rId11"/>
              </a:rPr>
              <a:t>c</a:t>
            </a:r>
            <a:r>
              <a:rPr kumimoji="0" lang="en-BE" sz="700" b="0" i="0" u="none" strike="noStrike" kern="1200" cap="none" spc="0" normalizeH="0" baseline="0" noProof="0" dirty="0">
                <a:ln>
                  <a:noFill/>
                </a:ln>
                <a:solidFill>
                  <a:srgbClr val="A5A5A5"/>
                </a:solidFill>
                <a:effectLst/>
                <a:uLnTx/>
                <a:uFillTx/>
                <a:latin typeface="Calibri" panose="020F0502020204030204"/>
                <a:ea typeface="+mn-ea"/>
                <a:cs typeface="+mn-cs"/>
                <a:hlinkClick r:id="rId11"/>
              </a:rPr>
              <a:t>o</a:t>
            </a:r>
            <a:r>
              <a:rPr kumimoji="0" lang="en-GB" sz="700" b="0" i="0" u="none" strike="noStrike" kern="1200" cap="none" spc="0" normalizeH="0" baseline="0" noProof="0" dirty="0">
                <a:ln>
                  <a:noFill/>
                </a:ln>
                <a:solidFill>
                  <a:srgbClr val="A5A5A5"/>
                </a:solidFill>
                <a:effectLst/>
                <a:uLnTx/>
                <a:uFillTx/>
                <a:latin typeface="Calibri" panose="020F0502020204030204"/>
                <a:ea typeface="+mn-ea"/>
                <a:cs typeface="+mn-cs"/>
                <a:hlinkClick r:id="rId11"/>
              </a:rPr>
              <a:t>m</a:t>
            </a:r>
            <a:r>
              <a:rPr kumimoji="0" lang="en-BE" sz="700" b="0" i="0" u="none" strike="noStrike" kern="1200" cap="none" spc="0" normalizeH="0" baseline="0" noProof="0" dirty="0">
                <a:ln>
                  <a:noFill/>
                </a:ln>
                <a:solidFill>
                  <a:srgbClr val="A5A5A5"/>
                </a:solidFill>
                <a:effectLst/>
                <a:uLnTx/>
                <a:uFillTx/>
                <a:latin typeface="Calibri" panose="020F0502020204030204"/>
                <a:ea typeface="+mn-ea"/>
                <a:cs typeface="+mn-cs"/>
              </a:rPr>
              <a:t>:</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BE" sz="700" b="0" i="1" u="none" strike="noStrike" kern="1200" cap="none" spc="0" normalizeH="0" baseline="0" noProof="0" dirty="0">
                <a:ln>
                  <a:noFill/>
                </a:ln>
                <a:solidFill>
                  <a:srgbClr val="A5A5A5"/>
                </a:solidFill>
                <a:effectLst/>
                <a:uLnTx/>
                <a:uFillTx/>
                <a:latin typeface="Calibri Light" panose="020F0302020204030204"/>
                <a:ea typeface="+mn-ea"/>
                <a:cs typeface="+mn-cs"/>
              </a:rPr>
              <a:t>“Our engagement model” </a:t>
            </a:r>
            <a:r>
              <a:rPr kumimoji="0" lang="en-BE" sz="700" b="0" i="0" u="none" strike="noStrike" kern="1200" cap="none" spc="0" normalizeH="0" baseline="0" noProof="0" dirty="0">
                <a:ln>
                  <a:noFill/>
                </a:ln>
                <a:solidFill>
                  <a:srgbClr val="A5A5A5"/>
                </a:solidFill>
                <a:effectLst/>
                <a:uLnTx/>
                <a:uFillTx/>
                <a:latin typeface="Calibri Light" panose="020F0302020204030204"/>
                <a:ea typeface="+mn-ea"/>
                <a:cs typeface="+mn-cs"/>
              </a:rPr>
              <a:t>slide: “lightbulb” </a:t>
            </a:r>
            <a:r>
              <a:rPr kumimoji="0" lang="en-GB" sz="700" b="0" i="0" u="none" strike="noStrike" kern="1200" cap="none" spc="0" normalizeH="0" baseline="0" noProof="0" dirty="0">
                <a:ln>
                  <a:noFill/>
                </a:ln>
                <a:solidFill>
                  <a:srgbClr val="A5A5A5"/>
                </a:solidFill>
                <a:effectLst/>
                <a:uLnTx/>
                <a:uFillTx/>
                <a:latin typeface="Calibri Light" panose="020F0302020204030204"/>
                <a:ea typeface="+mn-ea"/>
                <a:cs typeface="+mn-cs"/>
              </a:rPr>
              <a:t>a</a:t>
            </a:r>
            <a:r>
              <a:rPr kumimoji="0" lang="en-BE" sz="700" b="0" i="0" u="none" strike="noStrike" kern="1200" cap="none" spc="0" normalizeH="0" baseline="0" noProof="0" dirty="0">
                <a:ln>
                  <a:noFill/>
                </a:ln>
                <a:solidFill>
                  <a:srgbClr val="A5A5A5"/>
                </a:solidFill>
                <a:effectLst/>
                <a:uLnTx/>
                <a:uFillTx/>
                <a:latin typeface="Calibri Light" panose="020F0302020204030204"/>
                <a:ea typeface="+mn-ea"/>
                <a:cs typeface="+mn-cs"/>
              </a:rPr>
              <a:t>n</a:t>
            </a:r>
            <a:r>
              <a:rPr kumimoji="0" lang="en-GB" sz="700" b="0" i="0" u="none" strike="noStrike" kern="1200" cap="none" spc="0" normalizeH="0" baseline="0" noProof="0" dirty="0">
                <a:ln>
                  <a:noFill/>
                </a:ln>
                <a:solidFill>
                  <a:srgbClr val="A5A5A5"/>
                </a:solidFill>
                <a:effectLst/>
                <a:uLnTx/>
                <a:uFillTx/>
                <a:latin typeface="Calibri Light" panose="020F0302020204030204"/>
                <a:ea typeface="+mn-ea"/>
                <a:cs typeface="+mn-cs"/>
              </a:rPr>
              <a:t>d</a:t>
            </a:r>
            <a:r>
              <a:rPr kumimoji="0" lang="en-BE" sz="700" b="0" i="0" u="none" strike="noStrike" kern="1200" cap="none" spc="0" normalizeH="0" baseline="0" noProof="0" dirty="0">
                <a:ln>
                  <a:noFill/>
                </a:ln>
                <a:solidFill>
                  <a:srgbClr val="A5A5A5"/>
                </a:solidFill>
                <a:effectLst/>
                <a:uLnTx/>
                <a:uFillTx/>
                <a:latin typeface="Calibri Light" panose="020F0302020204030204"/>
                <a:ea typeface="+mn-ea"/>
                <a:cs typeface="+mn-cs"/>
              </a:rPr>
              <a:t> “</a:t>
            </a:r>
            <a:r>
              <a:rPr kumimoji="0" lang="en-GB" sz="700" b="0" i="0" u="none" strike="noStrike" kern="1200" cap="none" spc="0" normalizeH="0" baseline="0" noProof="0" dirty="0">
                <a:ln>
                  <a:noFill/>
                </a:ln>
                <a:solidFill>
                  <a:srgbClr val="A5A5A5"/>
                </a:solidFill>
                <a:effectLst/>
                <a:uLnTx/>
                <a:uFillTx/>
                <a:latin typeface="Calibri Light" panose="020F0302020204030204"/>
                <a:ea typeface="+mn-ea"/>
                <a:cs typeface="+mn-cs"/>
              </a:rPr>
              <a:t>n</a:t>
            </a:r>
            <a:r>
              <a:rPr kumimoji="0" lang="en-BE" sz="700" b="0" i="0" u="none" strike="noStrike" kern="1200" cap="none" spc="0" normalizeH="0" baseline="0" noProof="0" dirty="0">
                <a:ln>
                  <a:noFill/>
                </a:ln>
                <a:solidFill>
                  <a:srgbClr val="A5A5A5"/>
                </a:solidFill>
                <a:effectLst/>
                <a:uLnTx/>
                <a:uFillTx/>
                <a:latin typeface="Calibri Light" panose="020F0302020204030204"/>
                <a:ea typeface="+mn-ea"/>
                <a:cs typeface="+mn-cs"/>
              </a:rPr>
              <a:t>e</a:t>
            </a:r>
            <a:r>
              <a:rPr kumimoji="0" lang="en-GB" sz="700" b="0" i="0" u="none" strike="noStrike" kern="1200" cap="none" spc="0" normalizeH="0" baseline="0" noProof="0" dirty="0">
                <a:ln>
                  <a:noFill/>
                </a:ln>
                <a:solidFill>
                  <a:srgbClr val="A5A5A5"/>
                </a:solidFill>
                <a:effectLst/>
                <a:uLnTx/>
                <a:uFillTx/>
                <a:latin typeface="Calibri Light" panose="020F0302020204030204"/>
                <a:ea typeface="+mn-ea"/>
                <a:cs typeface="+mn-cs"/>
              </a:rPr>
              <a:t>t</a:t>
            </a:r>
            <a:r>
              <a:rPr kumimoji="0" lang="en-BE" sz="700" b="0" i="0" u="none" strike="noStrike" kern="1200" cap="none" spc="0" normalizeH="0" baseline="0" noProof="0" dirty="0">
                <a:ln>
                  <a:noFill/>
                </a:ln>
                <a:solidFill>
                  <a:srgbClr val="A5A5A5"/>
                </a:solidFill>
                <a:effectLst/>
                <a:uLnTx/>
                <a:uFillTx/>
                <a:latin typeface="Calibri Light" panose="020F0302020204030204"/>
                <a:ea typeface="+mn-ea"/>
                <a:cs typeface="+mn-cs"/>
              </a:rPr>
              <a:t>w</a:t>
            </a:r>
            <a:r>
              <a:rPr kumimoji="0" lang="en-GB" sz="700" b="0" i="0" u="none" strike="noStrike" kern="1200" cap="none" spc="0" normalizeH="0" baseline="0" noProof="0" dirty="0">
                <a:ln>
                  <a:noFill/>
                </a:ln>
                <a:solidFill>
                  <a:srgbClr val="A5A5A5"/>
                </a:solidFill>
                <a:effectLst/>
                <a:uLnTx/>
                <a:uFillTx/>
                <a:latin typeface="Calibri Light" panose="020F0302020204030204"/>
                <a:ea typeface="+mn-ea"/>
                <a:cs typeface="+mn-cs"/>
              </a:rPr>
              <a:t>o</a:t>
            </a:r>
            <a:r>
              <a:rPr kumimoji="0" lang="en-BE" sz="700" b="0" i="0" u="none" strike="noStrike" kern="1200" cap="none" spc="0" normalizeH="0" baseline="0" noProof="0" dirty="0">
                <a:ln>
                  <a:noFill/>
                </a:ln>
                <a:solidFill>
                  <a:srgbClr val="A5A5A5"/>
                </a:solidFill>
                <a:effectLst/>
                <a:uLnTx/>
                <a:uFillTx/>
                <a:latin typeface="Calibri Light" panose="020F0302020204030204"/>
                <a:ea typeface="+mn-ea"/>
                <a:cs typeface="+mn-cs"/>
              </a:rPr>
              <a:t>r</a:t>
            </a:r>
            <a:r>
              <a:rPr kumimoji="0" lang="en-GB" sz="700" b="0" i="0" u="none" strike="noStrike" kern="1200" cap="none" spc="0" normalizeH="0" baseline="0" noProof="0" dirty="0">
                <a:ln>
                  <a:noFill/>
                </a:ln>
                <a:solidFill>
                  <a:srgbClr val="A5A5A5"/>
                </a:solidFill>
                <a:effectLst/>
                <a:uLnTx/>
                <a:uFillTx/>
                <a:latin typeface="Calibri Light" panose="020F0302020204030204"/>
                <a:ea typeface="+mn-ea"/>
                <a:cs typeface="+mn-cs"/>
              </a:rPr>
              <a:t>k</a:t>
            </a:r>
            <a:r>
              <a:rPr kumimoji="0" lang="en-BE" sz="700" b="0" i="0" u="none" strike="noStrike" kern="1200" cap="none" spc="0" normalizeH="0" baseline="0" noProof="0" dirty="0" err="1">
                <a:ln>
                  <a:noFill/>
                </a:ln>
                <a:solidFill>
                  <a:srgbClr val="A5A5A5"/>
                </a:solidFill>
                <a:effectLst/>
                <a:uLnTx/>
                <a:uFillTx/>
                <a:latin typeface="Calibri Light" panose="020F0302020204030204"/>
                <a:ea typeface="+mn-ea"/>
                <a:cs typeface="+mn-cs"/>
              </a:rPr>
              <a:t>i</a:t>
            </a:r>
            <a:r>
              <a:rPr kumimoji="0" lang="en-GB" sz="700" b="0" i="0" u="none" strike="noStrike" kern="1200" cap="none" spc="0" normalizeH="0" baseline="0" noProof="0" dirty="0">
                <a:ln>
                  <a:noFill/>
                </a:ln>
                <a:solidFill>
                  <a:srgbClr val="A5A5A5"/>
                </a:solidFill>
                <a:effectLst/>
                <a:uLnTx/>
                <a:uFillTx/>
                <a:latin typeface="Calibri Light" panose="020F0302020204030204"/>
                <a:ea typeface="+mn-ea"/>
                <a:cs typeface="+mn-cs"/>
              </a:rPr>
              <a:t>n</a:t>
            </a:r>
            <a:r>
              <a:rPr kumimoji="0" lang="en-BE" sz="700" b="0" i="0" u="none" strike="noStrike" kern="1200" cap="none" spc="0" normalizeH="0" baseline="0" noProof="0" dirty="0">
                <a:ln>
                  <a:noFill/>
                </a:ln>
                <a:solidFill>
                  <a:srgbClr val="A5A5A5"/>
                </a:solidFill>
                <a:effectLst/>
                <a:uLnTx/>
                <a:uFillTx/>
                <a:latin typeface="Calibri Light" panose="020F0302020204030204"/>
                <a:ea typeface="+mn-ea"/>
                <a:cs typeface="+mn-cs"/>
              </a:rPr>
              <a:t>g” </a:t>
            </a:r>
            <a:r>
              <a:rPr kumimoji="0" lang="en-GB" sz="700" b="0" i="0" u="none" strike="noStrike" kern="1200" cap="none" spc="0" normalizeH="0" baseline="0" noProof="0" dirty="0">
                <a:ln>
                  <a:noFill/>
                </a:ln>
                <a:solidFill>
                  <a:srgbClr val="A5A5A5"/>
                </a:solidFill>
                <a:effectLst/>
                <a:uLnTx/>
                <a:uFillTx/>
                <a:latin typeface="Calibri Light" panose="020F0302020204030204"/>
                <a:ea typeface="+mn-ea"/>
                <a:cs typeface="+mn-cs"/>
              </a:rPr>
              <a:t>b</a:t>
            </a:r>
            <a:r>
              <a:rPr kumimoji="0" lang="en-BE" sz="700" b="0" i="0" u="none" strike="noStrike" kern="1200" cap="none" spc="0" normalizeH="0" baseline="0" noProof="0" dirty="0">
                <a:ln>
                  <a:noFill/>
                </a:ln>
                <a:solidFill>
                  <a:srgbClr val="A5A5A5"/>
                </a:solidFill>
                <a:effectLst/>
                <a:uLnTx/>
                <a:uFillTx/>
                <a:latin typeface="Calibri Light" panose="020F0302020204030204"/>
                <a:ea typeface="+mn-ea"/>
                <a:cs typeface="+mn-cs"/>
              </a:rPr>
              <a:t>y </a:t>
            </a:r>
            <a:r>
              <a:rPr kumimoji="0" lang="en-GB" sz="700" b="0" i="0" u="none" strike="noStrike" kern="1200" cap="none" spc="0" normalizeH="0" baseline="0" noProof="0" dirty="0">
                <a:ln>
                  <a:noFill/>
                </a:ln>
                <a:solidFill>
                  <a:srgbClr val="A5A5A5"/>
                </a:solidFill>
                <a:effectLst/>
                <a:uLnTx/>
                <a:uFillTx/>
                <a:latin typeface="Calibri Light" panose="020F0302020204030204"/>
                <a:ea typeface="+mn-ea"/>
                <a:cs typeface="+mn-cs"/>
                <a:hlinkClick r:id="rId12"/>
              </a:rPr>
              <a:t>F</a:t>
            </a:r>
            <a:r>
              <a:rPr kumimoji="0" lang="en-BE" sz="700" b="0" i="0" u="none" strike="noStrike" kern="1200" cap="none" spc="0" normalizeH="0" baseline="0" noProof="0" dirty="0">
                <a:ln>
                  <a:noFill/>
                </a:ln>
                <a:solidFill>
                  <a:srgbClr val="A5A5A5"/>
                </a:solidFill>
                <a:effectLst/>
                <a:uLnTx/>
                <a:uFillTx/>
                <a:latin typeface="Calibri Light" panose="020F0302020204030204"/>
                <a:ea typeface="+mn-ea"/>
                <a:cs typeface="+mn-cs"/>
                <a:hlinkClick r:id="rId12"/>
              </a:rPr>
              <a:t>r</a:t>
            </a:r>
            <a:r>
              <a:rPr kumimoji="0" lang="en-GB" sz="700" b="0" i="0" u="none" strike="noStrike" kern="1200" cap="none" spc="0" normalizeH="0" baseline="0" noProof="0" dirty="0">
                <a:ln>
                  <a:noFill/>
                </a:ln>
                <a:solidFill>
                  <a:srgbClr val="A5A5A5"/>
                </a:solidFill>
                <a:effectLst/>
                <a:uLnTx/>
                <a:uFillTx/>
                <a:latin typeface="Calibri Light" panose="020F0302020204030204"/>
                <a:ea typeface="+mn-ea"/>
                <a:cs typeface="+mn-cs"/>
                <a:hlinkClick r:id="rId12"/>
              </a:rPr>
              <a:t>e</a:t>
            </a:r>
            <a:r>
              <a:rPr kumimoji="0" lang="en-BE" sz="700" b="0" i="0" u="none" strike="noStrike" kern="1200" cap="none" spc="0" normalizeH="0" baseline="0" noProof="0" dirty="0">
                <a:ln>
                  <a:noFill/>
                </a:ln>
                <a:solidFill>
                  <a:srgbClr val="A5A5A5"/>
                </a:solidFill>
                <a:effectLst/>
                <a:uLnTx/>
                <a:uFillTx/>
                <a:latin typeface="Calibri Light" panose="020F0302020204030204"/>
                <a:ea typeface="+mn-ea"/>
                <a:cs typeface="+mn-cs"/>
                <a:hlinkClick r:id="rId12"/>
              </a:rPr>
              <a:t>e</a:t>
            </a:r>
            <a:r>
              <a:rPr kumimoji="0" lang="en-GB" sz="700" b="0" i="0" u="none" strike="noStrike" kern="1200" cap="none" spc="0" normalizeH="0" baseline="0" noProof="0" dirty="0">
                <a:ln>
                  <a:noFill/>
                </a:ln>
                <a:solidFill>
                  <a:srgbClr val="A5A5A5"/>
                </a:solidFill>
                <a:effectLst/>
                <a:uLnTx/>
                <a:uFillTx/>
                <a:latin typeface="Calibri Light" panose="020F0302020204030204"/>
                <a:ea typeface="+mn-ea"/>
                <a:cs typeface="+mn-cs"/>
                <a:hlinkClick r:id="rId12"/>
              </a:rPr>
              <a:t>p</a:t>
            </a:r>
            <a:r>
              <a:rPr kumimoji="0" lang="en-BE" sz="700" b="0" i="0" u="none" strike="noStrike" kern="1200" cap="none" spc="0" normalizeH="0" baseline="0" noProof="0" dirty="0" err="1">
                <a:ln>
                  <a:noFill/>
                </a:ln>
                <a:solidFill>
                  <a:srgbClr val="A5A5A5"/>
                </a:solidFill>
                <a:effectLst/>
                <a:uLnTx/>
                <a:uFillTx/>
                <a:latin typeface="Calibri Light" panose="020F0302020204030204"/>
                <a:ea typeface="+mn-ea"/>
                <a:cs typeface="+mn-cs"/>
                <a:hlinkClick r:id="rId12"/>
              </a:rPr>
              <a:t>i</a:t>
            </a:r>
            <a:r>
              <a:rPr kumimoji="0" lang="en-GB" sz="700" b="0" i="0" u="none" strike="noStrike" kern="1200" cap="none" spc="0" normalizeH="0" baseline="0" noProof="0" dirty="0">
                <a:ln>
                  <a:noFill/>
                </a:ln>
                <a:solidFill>
                  <a:srgbClr val="A5A5A5"/>
                </a:solidFill>
                <a:effectLst/>
                <a:uLnTx/>
                <a:uFillTx/>
                <a:latin typeface="Calibri Light" panose="020F0302020204030204"/>
                <a:ea typeface="+mn-ea"/>
                <a:cs typeface="+mn-cs"/>
                <a:hlinkClick r:id="rId12"/>
              </a:rPr>
              <a:t>k</a:t>
            </a:r>
            <a:r>
              <a:rPr kumimoji="0" lang="en-BE" sz="700" b="0" i="0" u="none" strike="noStrike" kern="1200" cap="none" spc="0" normalizeH="0" baseline="0" noProof="0" dirty="0">
                <a:ln>
                  <a:noFill/>
                </a:ln>
                <a:solidFill>
                  <a:srgbClr val="A5A5A5"/>
                </a:solidFill>
                <a:effectLst/>
                <a:uLnTx/>
                <a:uFillTx/>
                <a:latin typeface="Calibri Light" panose="020F0302020204030204"/>
                <a:ea typeface="+mn-ea"/>
                <a:cs typeface="+mn-cs"/>
              </a:rPr>
              <a:t>; “</a:t>
            </a:r>
            <a:r>
              <a:rPr kumimoji="0" lang="en-GB" sz="700" b="0" i="0" u="none" strike="noStrike" kern="1200" cap="none" spc="0" normalizeH="0" baseline="0" noProof="0" dirty="0">
                <a:ln>
                  <a:noFill/>
                </a:ln>
                <a:solidFill>
                  <a:srgbClr val="A5A5A5"/>
                </a:solidFill>
                <a:effectLst/>
                <a:uLnTx/>
                <a:uFillTx/>
                <a:latin typeface="Calibri Light" panose="020F0302020204030204"/>
                <a:ea typeface="+mn-ea"/>
                <a:cs typeface="+mn-cs"/>
              </a:rPr>
              <a:t>s</a:t>
            </a:r>
            <a:r>
              <a:rPr kumimoji="0" lang="en-BE" sz="700" b="0" i="0" u="none" strike="noStrike" kern="1200" cap="none" spc="0" normalizeH="0" baseline="0" noProof="0" dirty="0">
                <a:ln>
                  <a:noFill/>
                </a:ln>
                <a:solidFill>
                  <a:srgbClr val="A5A5A5"/>
                </a:solidFill>
                <a:effectLst/>
                <a:uLnTx/>
                <a:uFillTx/>
                <a:latin typeface="Calibri Light" panose="020F0302020204030204"/>
                <a:ea typeface="+mn-ea"/>
                <a:cs typeface="+mn-cs"/>
              </a:rPr>
              <a:t>t</a:t>
            </a:r>
            <a:r>
              <a:rPr kumimoji="0" lang="en-GB" sz="700" b="0" i="0" u="none" strike="noStrike" kern="1200" cap="none" spc="0" normalizeH="0" baseline="0" noProof="0" dirty="0">
                <a:ln>
                  <a:noFill/>
                </a:ln>
                <a:solidFill>
                  <a:srgbClr val="A5A5A5"/>
                </a:solidFill>
                <a:effectLst/>
                <a:uLnTx/>
                <a:uFillTx/>
                <a:latin typeface="Calibri Light" panose="020F0302020204030204"/>
                <a:ea typeface="+mn-ea"/>
                <a:cs typeface="+mn-cs"/>
              </a:rPr>
              <a:t>r</a:t>
            </a:r>
            <a:r>
              <a:rPr kumimoji="0" lang="en-BE" sz="700" b="0" i="0" u="none" strike="noStrike" kern="1200" cap="none" spc="0" normalizeH="0" baseline="0" noProof="0" dirty="0">
                <a:ln>
                  <a:noFill/>
                </a:ln>
                <a:solidFill>
                  <a:srgbClr val="A5A5A5"/>
                </a:solidFill>
                <a:effectLst/>
                <a:uLnTx/>
                <a:uFillTx/>
                <a:latin typeface="Calibri Light" panose="020F0302020204030204"/>
                <a:ea typeface="+mn-ea"/>
                <a:cs typeface="+mn-cs"/>
              </a:rPr>
              <a:t>a</a:t>
            </a:r>
            <a:r>
              <a:rPr kumimoji="0" lang="en-GB" sz="700" b="0" i="0" u="none" strike="noStrike" kern="1200" cap="none" spc="0" normalizeH="0" baseline="0" noProof="0" dirty="0">
                <a:ln>
                  <a:noFill/>
                </a:ln>
                <a:solidFill>
                  <a:srgbClr val="A5A5A5"/>
                </a:solidFill>
                <a:effectLst/>
                <a:uLnTx/>
                <a:uFillTx/>
                <a:latin typeface="Calibri Light" panose="020F0302020204030204"/>
                <a:ea typeface="+mn-ea"/>
                <a:cs typeface="+mn-cs"/>
              </a:rPr>
              <a:t>t</a:t>
            </a:r>
            <a:r>
              <a:rPr kumimoji="0" lang="en-BE" sz="700" b="0" i="0" u="none" strike="noStrike" kern="1200" cap="none" spc="0" normalizeH="0" baseline="0" noProof="0" dirty="0">
                <a:ln>
                  <a:noFill/>
                </a:ln>
                <a:solidFill>
                  <a:srgbClr val="A5A5A5"/>
                </a:solidFill>
                <a:effectLst/>
                <a:uLnTx/>
                <a:uFillTx/>
                <a:latin typeface="Calibri Light" panose="020F0302020204030204"/>
                <a:ea typeface="+mn-ea"/>
                <a:cs typeface="+mn-cs"/>
              </a:rPr>
              <a:t>e</a:t>
            </a:r>
            <a:r>
              <a:rPr kumimoji="0" lang="en-GB" sz="700" b="0" i="0" u="none" strike="noStrike" kern="1200" cap="none" spc="0" normalizeH="0" baseline="0" noProof="0" dirty="0" err="1">
                <a:ln>
                  <a:noFill/>
                </a:ln>
                <a:solidFill>
                  <a:srgbClr val="A5A5A5"/>
                </a:solidFill>
                <a:effectLst/>
                <a:uLnTx/>
                <a:uFillTx/>
                <a:latin typeface="Calibri Light" panose="020F0302020204030204"/>
                <a:ea typeface="+mn-ea"/>
                <a:cs typeface="+mn-cs"/>
              </a:rPr>
              <a:t>gy</a:t>
            </a:r>
            <a:r>
              <a:rPr kumimoji="0" lang="en-BE" sz="700" b="0" i="0" u="none" strike="noStrike" kern="1200" cap="none" spc="0" normalizeH="0" baseline="0" noProof="0" dirty="0">
                <a:ln>
                  <a:noFill/>
                </a:ln>
                <a:solidFill>
                  <a:srgbClr val="A5A5A5"/>
                </a:solidFill>
                <a:effectLst/>
                <a:uLnTx/>
                <a:uFillTx/>
                <a:latin typeface="Calibri Light" panose="020F0302020204030204"/>
                <a:ea typeface="+mn-ea"/>
                <a:cs typeface="+mn-cs"/>
              </a:rPr>
              <a:t>” 1 </a:t>
            </a:r>
            <a:r>
              <a:rPr kumimoji="0" lang="en-GB" sz="700" b="0" i="0" u="none" strike="noStrike" kern="1200" cap="none" spc="0" normalizeH="0" baseline="0" noProof="0" dirty="0">
                <a:ln>
                  <a:noFill/>
                </a:ln>
                <a:solidFill>
                  <a:srgbClr val="A5A5A5"/>
                </a:solidFill>
                <a:effectLst/>
                <a:uLnTx/>
                <a:uFillTx/>
                <a:latin typeface="Calibri Light" panose="020F0302020204030204"/>
                <a:ea typeface="+mn-ea"/>
                <a:cs typeface="+mn-cs"/>
              </a:rPr>
              <a:t>b</a:t>
            </a:r>
            <a:r>
              <a:rPr kumimoji="0" lang="en-BE" sz="700" b="0" i="0" u="none" strike="noStrike" kern="1200" cap="none" spc="0" normalizeH="0" baseline="0" noProof="0" dirty="0">
                <a:ln>
                  <a:noFill/>
                </a:ln>
                <a:solidFill>
                  <a:srgbClr val="A5A5A5"/>
                </a:solidFill>
                <a:effectLst/>
                <a:uLnTx/>
                <a:uFillTx/>
                <a:latin typeface="Calibri Light" panose="020F0302020204030204"/>
                <a:ea typeface="+mn-ea"/>
                <a:cs typeface="+mn-cs"/>
              </a:rPr>
              <a:t>y </a:t>
            </a:r>
            <a:r>
              <a:rPr kumimoji="0" lang="en-GB" sz="700" b="0" i="0" u="none" strike="noStrike" kern="1200" cap="none" spc="0" normalizeH="0" baseline="0" noProof="0" dirty="0">
                <a:ln>
                  <a:noFill/>
                </a:ln>
                <a:solidFill>
                  <a:srgbClr val="A5A5A5"/>
                </a:solidFill>
                <a:effectLst/>
                <a:uLnTx/>
                <a:uFillTx/>
                <a:latin typeface="Calibri Light" panose="020F0302020204030204"/>
                <a:ea typeface="+mn-ea"/>
                <a:cs typeface="+mn-cs"/>
                <a:hlinkClick r:id="rId13"/>
              </a:rPr>
              <a:t>smalllikeart</a:t>
            </a:r>
            <a:r>
              <a:rPr kumimoji="0" lang="en-BE" sz="700" b="0" i="0" u="none" strike="noStrike" kern="1200" cap="none" spc="0" normalizeH="0" baseline="0" noProof="0" dirty="0">
                <a:ln>
                  <a:noFill/>
                </a:ln>
                <a:solidFill>
                  <a:srgbClr val="A5A5A5"/>
                </a:solidFill>
                <a:effectLst/>
                <a:uLnTx/>
                <a:uFillTx/>
                <a:latin typeface="Calibri Light" panose="020F0302020204030204"/>
                <a:ea typeface="+mn-ea"/>
                <a:cs typeface="+mn-cs"/>
              </a:rPr>
              <a:t>; “</a:t>
            </a:r>
            <a:r>
              <a:rPr kumimoji="0" lang="en-GB" sz="700" b="0" i="0" u="none" strike="noStrike" kern="1200" cap="none" spc="0" normalizeH="0" baseline="0" noProof="0" dirty="0">
                <a:ln>
                  <a:noFill/>
                </a:ln>
                <a:solidFill>
                  <a:srgbClr val="A5A5A5"/>
                </a:solidFill>
                <a:effectLst/>
                <a:uLnTx/>
                <a:uFillTx/>
                <a:latin typeface="Calibri Light" panose="020F0302020204030204"/>
                <a:ea typeface="+mn-ea"/>
                <a:cs typeface="+mn-cs"/>
              </a:rPr>
              <a:t>s</a:t>
            </a:r>
            <a:r>
              <a:rPr kumimoji="0" lang="en-BE" sz="700" b="0" i="0" u="none" strike="noStrike" kern="1200" cap="none" spc="0" normalizeH="0" baseline="0" noProof="0" dirty="0">
                <a:ln>
                  <a:noFill/>
                </a:ln>
                <a:solidFill>
                  <a:srgbClr val="A5A5A5"/>
                </a:solidFill>
                <a:effectLst/>
                <a:uLnTx/>
                <a:uFillTx/>
                <a:latin typeface="Calibri Light" panose="020F0302020204030204"/>
                <a:ea typeface="+mn-ea"/>
                <a:cs typeface="+mn-cs"/>
              </a:rPr>
              <a:t>t</a:t>
            </a:r>
            <a:r>
              <a:rPr kumimoji="0" lang="en-GB" sz="700" b="0" i="0" u="none" strike="noStrike" kern="1200" cap="none" spc="0" normalizeH="0" baseline="0" noProof="0" dirty="0">
                <a:ln>
                  <a:noFill/>
                </a:ln>
                <a:solidFill>
                  <a:srgbClr val="A5A5A5"/>
                </a:solidFill>
                <a:effectLst/>
                <a:uLnTx/>
                <a:uFillTx/>
                <a:latin typeface="Calibri Light" panose="020F0302020204030204"/>
                <a:ea typeface="+mn-ea"/>
                <a:cs typeface="+mn-cs"/>
              </a:rPr>
              <a:t>r</a:t>
            </a:r>
            <a:r>
              <a:rPr kumimoji="0" lang="en-BE" sz="700" b="0" i="0" u="none" strike="noStrike" kern="1200" cap="none" spc="0" normalizeH="0" baseline="0" noProof="0" dirty="0">
                <a:ln>
                  <a:noFill/>
                </a:ln>
                <a:solidFill>
                  <a:srgbClr val="A5A5A5"/>
                </a:solidFill>
                <a:effectLst/>
                <a:uLnTx/>
                <a:uFillTx/>
                <a:latin typeface="Calibri Light" panose="020F0302020204030204"/>
                <a:ea typeface="+mn-ea"/>
                <a:cs typeface="+mn-cs"/>
              </a:rPr>
              <a:t>a</a:t>
            </a:r>
            <a:r>
              <a:rPr kumimoji="0" lang="en-GB" sz="700" b="0" i="0" u="none" strike="noStrike" kern="1200" cap="none" spc="0" normalizeH="0" baseline="0" noProof="0" dirty="0">
                <a:ln>
                  <a:noFill/>
                </a:ln>
                <a:solidFill>
                  <a:srgbClr val="A5A5A5"/>
                </a:solidFill>
                <a:effectLst/>
                <a:uLnTx/>
                <a:uFillTx/>
                <a:latin typeface="Calibri Light" panose="020F0302020204030204"/>
                <a:ea typeface="+mn-ea"/>
                <a:cs typeface="+mn-cs"/>
              </a:rPr>
              <a:t>t</a:t>
            </a:r>
            <a:r>
              <a:rPr kumimoji="0" lang="en-BE" sz="700" b="0" i="0" u="none" strike="noStrike" kern="1200" cap="none" spc="0" normalizeH="0" baseline="0" noProof="0" dirty="0">
                <a:ln>
                  <a:noFill/>
                </a:ln>
                <a:solidFill>
                  <a:srgbClr val="A5A5A5"/>
                </a:solidFill>
                <a:effectLst/>
                <a:uLnTx/>
                <a:uFillTx/>
                <a:latin typeface="Calibri Light" panose="020F0302020204030204"/>
                <a:ea typeface="+mn-ea"/>
                <a:cs typeface="+mn-cs"/>
              </a:rPr>
              <a:t>e</a:t>
            </a:r>
            <a:r>
              <a:rPr kumimoji="0" lang="en-GB" sz="700" b="0" i="0" u="none" strike="noStrike" kern="1200" cap="none" spc="0" normalizeH="0" baseline="0" noProof="0" dirty="0">
                <a:ln>
                  <a:noFill/>
                </a:ln>
                <a:solidFill>
                  <a:srgbClr val="A5A5A5"/>
                </a:solidFill>
                <a:effectLst/>
                <a:uLnTx/>
                <a:uFillTx/>
                <a:latin typeface="Calibri Light" panose="020F0302020204030204"/>
                <a:ea typeface="+mn-ea"/>
                <a:cs typeface="+mn-cs"/>
              </a:rPr>
              <a:t>g</a:t>
            </a:r>
            <a:r>
              <a:rPr kumimoji="0" lang="en-BE" sz="700" b="0" i="0" u="none" strike="noStrike" kern="1200" cap="none" spc="0" normalizeH="0" baseline="0" noProof="0" dirty="0">
                <a:ln>
                  <a:noFill/>
                </a:ln>
                <a:solidFill>
                  <a:srgbClr val="A5A5A5"/>
                </a:solidFill>
                <a:effectLst/>
                <a:uLnTx/>
                <a:uFillTx/>
                <a:latin typeface="Calibri Light" panose="020F0302020204030204"/>
                <a:ea typeface="+mn-ea"/>
                <a:cs typeface="+mn-cs"/>
              </a:rPr>
              <a:t>y” 2 </a:t>
            </a:r>
            <a:r>
              <a:rPr kumimoji="0" lang="en-GB" sz="700" b="0" i="0" u="none" strike="noStrike" kern="1200" cap="none" spc="0" normalizeH="0" baseline="0" noProof="0" dirty="0">
                <a:ln>
                  <a:noFill/>
                </a:ln>
                <a:solidFill>
                  <a:srgbClr val="A5A5A5"/>
                </a:solidFill>
                <a:effectLst/>
                <a:uLnTx/>
                <a:uFillTx/>
                <a:latin typeface="Calibri Light" panose="020F0302020204030204"/>
                <a:ea typeface="+mn-ea"/>
                <a:cs typeface="+mn-cs"/>
              </a:rPr>
              <a:t>b</a:t>
            </a:r>
            <a:r>
              <a:rPr kumimoji="0" lang="en-BE" sz="700" b="0" i="0" u="none" strike="noStrike" kern="1200" cap="none" spc="0" normalizeH="0" baseline="0" noProof="0" dirty="0">
                <a:ln>
                  <a:noFill/>
                </a:ln>
                <a:solidFill>
                  <a:srgbClr val="A5A5A5"/>
                </a:solidFill>
                <a:effectLst/>
                <a:uLnTx/>
                <a:uFillTx/>
                <a:latin typeface="Calibri Light" panose="020F0302020204030204"/>
                <a:ea typeface="+mn-ea"/>
                <a:cs typeface="+mn-cs"/>
              </a:rPr>
              <a:t>y </a:t>
            </a:r>
            <a:r>
              <a:rPr kumimoji="0" lang="en-GB" sz="700" b="0" i="0" u="none" strike="noStrike" kern="1200" cap="none" spc="0" normalizeH="0" baseline="0" noProof="0" dirty="0">
                <a:ln>
                  <a:noFill/>
                </a:ln>
                <a:solidFill>
                  <a:srgbClr val="A5A5A5"/>
                </a:solidFill>
                <a:effectLst/>
                <a:uLnTx/>
                <a:uFillTx/>
                <a:latin typeface="Calibri Light" panose="020F0302020204030204"/>
                <a:ea typeface="+mn-ea"/>
                <a:cs typeface="+mn-cs"/>
                <a:hlinkClick r:id="rId14"/>
              </a:rPr>
              <a:t>Becris</a:t>
            </a:r>
            <a:r>
              <a:rPr kumimoji="0" lang="en-BE" sz="700" b="0" i="0" u="none" strike="noStrike" kern="1200" cap="none" spc="0" normalizeH="0" baseline="0" noProof="0" dirty="0">
                <a:ln>
                  <a:noFill/>
                </a:ln>
                <a:solidFill>
                  <a:srgbClr val="A5A5A5"/>
                </a:solidFill>
                <a:effectLst/>
                <a:uLnTx/>
                <a:uFillTx/>
                <a:latin typeface="Calibri Light" panose="020F0302020204030204"/>
                <a:ea typeface="+mn-ea"/>
                <a:cs typeface="+mn-cs"/>
              </a:rPr>
              <a:t>.</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BE" sz="700" b="0" i="1" u="none" strike="noStrike" kern="1200" cap="none" spc="0" normalizeH="0" baseline="0" noProof="0" dirty="0">
                <a:ln>
                  <a:noFill/>
                </a:ln>
                <a:solidFill>
                  <a:srgbClr val="A5A5A5"/>
                </a:solidFill>
                <a:effectLst/>
                <a:uLnTx/>
                <a:uFillTx/>
                <a:latin typeface="Calibri Light" panose="020F0302020204030204"/>
                <a:ea typeface="+mn-ea"/>
                <a:cs typeface="+mn-cs"/>
              </a:rPr>
              <a:t>“Sectors” </a:t>
            </a:r>
            <a:r>
              <a:rPr kumimoji="0" lang="en-BE" sz="700" b="0" i="0" u="none" strike="noStrike" kern="1200" cap="none" spc="0" normalizeH="0" baseline="0" noProof="0" dirty="0">
                <a:ln>
                  <a:noFill/>
                </a:ln>
                <a:solidFill>
                  <a:srgbClr val="A5A5A5"/>
                </a:solidFill>
                <a:effectLst/>
                <a:uLnTx/>
                <a:uFillTx/>
                <a:latin typeface="Calibri Light" panose="020F0302020204030204"/>
                <a:ea typeface="+mn-ea"/>
                <a:cs typeface="+mn-cs"/>
              </a:rPr>
              <a:t>slide: “coal”, “computer”, “muse</a:t>
            </a:r>
            <a:r>
              <a:rPr kumimoji="0" lang="en-GB" sz="700" b="0" i="0" u="none" strike="noStrike" kern="1200" cap="none" spc="0" normalizeH="0" baseline="0" noProof="0" dirty="0">
                <a:ln>
                  <a:noFill/>
                </a:ln>
                <a:solidFill>
                  <a:srgbClr val="A5A5A5"/>
                </a:solidFill>
                <a:effectLst/>
                <a:uLnTx/>
                <a:uFillTx/>
                <a:latin typeface="Calibri Light" panose="020F0302020204030204"/>
                <a:ea typeface="+mn-ea"/>
                <a:cs typeface="+mn-cs"/>
              </a:rPr>
              <a:t>u</a:t>
            </a:r>
            <a:r>
              <a:rPr kumimoji="0" lang="en-BE" sz="700" b="0" i="0" u="none" strike="noStrike" kern="1200" cap="none" spc="0" normalizeH="0" baseline="0" noProof="0" dirty="0">
                <a:ln>
                  <a:noFill/>
                </a:ln>
                <a:solidFill>
                  <a:srgbClr val="A5A5A5"/>
                </a:solidFill>
                <a:effectLst/>
                <a:uLnTx/>
                <a:uFillTx/>
                <a:latin typeface="Calibri Light" panose="020F0302020204030204"/>
                <a:ea typeface="+mn-ea"/>
                <a:cs typeface="+mn-cs"/>
              </a:rPr>
              <a:t>m” </a:t>
            </a:r>
            <a:r>
              <a:rPr kumimoji="0" lang="en-GB" sz="700" b="0" i="0" u="none" strike="noStrike" kern="1200" cap="none" spc="0" normalizeH="0" baseline="0" noProof="0" dirty="0">
                <a:ln>
                  <a:noFill/>
                </a:ln>
                <a:solidFill>
                  <a:srgbClr val="A5A5A5"/>
                </a:solidFill>
                <a:effectLst/>
                <a:uLnTx/>
                <a:uFillTx/>
                <a:latin typeface="Calibri Light" panose="020F0302020204030204"/>
                <a:ea typeface="+mn-ea"/>
                <a:cs typeface="+mn-cs"/>
              </a:rPr>
              <a:t>a</a:t>
            </a:r>
            <a:r>
              <a:rPr kumimoji="0" lang="en-BE" sz="700" b="0" i="0" u="none" strike="noStrike" kern="1200" cap="none" spc="0" normalizeH="0" baseline="0" noProof="0" dirty="0">
                <a:ln>
                  <a:noFill/>
                </a:ln>
                <a:solidFill>
                  <a:srgbClr val="A5A5A5"/>
                </a:solidFill>
                <a:effectLst/>
                <a:uLnTx/>
                <a:uFillTx/>
                <a:latin typeface="Calibri Light" panose="020F0302020204030204"/>
                <a:ea typeface="+mn-ea"/>
                <a:cs typeface="+mn-cs"/>
              </a:rPr>
              <a:t>n</a:t>
            </a:r>
            <a:r>
              <a:rPr kumimoji="0" lang="en-GB" sz="700" b="0" i="0" u="none" strike="noStrike" kern="1200" cap="none" spc="0" normalizeH="0" baseline="0" noProof="0" dirty="0">
                <a:ln>
                  <a:noFill/>
                </a:ln>
                <a:solidFill>
                  <a:srgbClr val="A5A5A5"/>
                </a:solidFill>
                <a:effectLst/>
                <a:uLnTx/>
                <a:uFillTx/>
                <a:latin typeface="Calibri Light" panose="020F0302020204030204"/>
                <a:ea typeface="+mn-ea"/>
                <a:cs typeface="+mn-cs"/>
              </a:rPr>
              <a:t>d</a:t>
            </a:r>
            <a:r>
              <a:rPr kumimoji="0" lang="en-BE" sz="700" b="0" i="0" u="none" strike="noStrike" kern="1200" cap="none" spc="0" normalizeH="0" baseline="0" noProof="0" dirty="0">
                <a:ln>
                  <a:noFill/>
                </a:ln>
                <a:solidFill>
                  <a:srgbClr val="A5A5A5"/>
                </a:solidFill>
                <a:effectLst/>
                <a:uLnTx/>
                <a:uFillTx/>
                <a:latin typeface="Calibri Light" panose="020F0302020204030204"/>
                <a:ea typeface="+mn-ea"/>
                <a:cs typeface="+mn-cs"/>
              </a:rPr>
              <a:t> “power-button” </a:t>
            </a:r>
            <a:r>
              <a:rPr kumimoji="0" lang="en-GB" sz="700" b="0" i="0" u="none" strike="noStrike" kern="1200" cap="none" spc="0" normalizeH="0" baseline="0" noProof="0" dirty="0">
                <a:ln>
                  <a:noFill/>
                </a:ln>
                <a:solidFill>
                  <a:srgbClr val="A5A5A5"/>
                </a:solidFill>
                <a:effectLst/>
                <a:uLnTx/>
                <a:uFillTx/>
                <a:latin typeface="Calibri Light" panose="020F0302020204030204"/>
                <a:ea typeface="+mn-ea"/>
                <a:cs typeface="+mn-cs"/>
              </a:rPr>
              <a:t>b</a:t>
            </a:r>
            <a:r>
              <a:rPr kumimoji="0" lang="en-BE" sz="700" b="0" i="0" u="none" strike="noStrike" kern="1200" cap="none" spc="0" normalizeH="0" baseline="0" noProof="0" dirty="0">
                <a:ln>
                  <a:noFill/>
                </a:ln>
                <a:solidFill>
                  <a:srgbClr val="A5A5A5"/>
                </a:solidFill>
                <a:effectLst/>
                <a:uLnTx/>
                <a:uFillTx/>
                <a:latin typeface="Calibri Light" panose="020F0302020204030204"/>
                <a:ea typeface="+mn-ea"/>
                <a:cs typeface="+mn-cs"/>
              </a:rPr>
              <a:t>y </a:t>
            </a:r>
            <a:r>
              <a:rPr kumimoji="0" lang="en-GB" sz="700" b="0" i="0" u="none" strike="noStrike" kern="1200" cap="none" spc="0" normalizeH="0" baseline="0" noProof="0" dirty="0">
                <a:ln>
                  <a:noFill/>
                </a:ln>
                <a:solidFill>
                  <a:srgbClr val="A5A5A5"/>
                </a:solidFill>
                <a:effectLst/>
                <a:uLnTx/>
                <a:uFillTx/>
                <a:latin typeface="Calibri Light" panose="020F0302020204030204"/>
                <a:ea typeface="+mn-ea"/>
                <a:cs typeface="+mn-cs"/>
                <a:hlinkClick r:id="rId12"/>
              </a:rPr>
              <a:t>F</a:t>
            </a:r>
            <a:r>
              <a:rPr kumimoji="0" lang="en-BE" sz="700" b="0" i="0" u="none" strike="noStrike" kern="1200" cap="none" spc="0" normalizeH="0" baseline="0" noProof="0" dirty="0">
                <a:ln>
                  <a:noFill/>
                </a:ln>
                <a:solidFill>
                  <a:srgbClr val="A5A5A5"/>
                </a:solidFill>
                <a:effectLst/>
                <a:uLnTx/>
                <a:uFillTx/>
                <a:latin typeface="Calibri Light" panose="020F0302020204030204"/>
                <a:ea typeface="+mn-ea"/>
                <a:cs typeface="+mn-cs"/>
                <a:hlinkClick r:id="rId12"/>
              </a:rPr>
              <a:t>r</a:t>
            </a:r>
            <a:r>
              <a:rPr kumimoji="0" lang="en-GB" sz="700" b="0" i="0" u="none" strike="noStrike" kern="1200" cap="none" spc="0" normalizeH="0" baseline="0" noProof="0" dirty="0">
                <a:ln>
                  <a:noFill/>
                </a:ln>
                <a:solidFill>
                  <a:srgbClr val="A5A5A5"/>
                </a:solidFill>
                <a:effectLst/>
                <a:uLnTx/>
                <a:uFillTx/>
                <a:latin typeface="Calibri Light" panose="020F0302020204030204"/>
                <a:ea typeface="+mn-ea"/>
                <a:cs typeface="+mn-cs"/>
                <a:hlinkClick r:id="rId12"/>
              </a:rPr>
              <a:t>e</a:t>
            </a:r>
            <a:r>
              <a:rPr kumimoji="0" lang="en-BE" sz="700" b="0" i="0" u="none" strike="noStrike" kern="1200" cap="none" spc="0" normalizeH="0" baseline="0" noProof="0" dirty="0">
                <a:ln>
                  <a:noFill/>
                </a:ln>
                <a:solidFill>
                  <a:srgbClr val="A5A5A5"/>
                </a:solidFill>
                <a:effectLst/>
                <a:uLnTx/>
                <a:uFillTx/>
                <a:latin typeface="Calibri Light" panose="020F0302020204030204"/>
                <a:ea typeface="+mn-ea"/>
                <a:cs typeface="+mn-cs"/>
                <a:hlinkClick r:id="rId12"/>
              </a:rPr>
              <a:t>e</a:t>
            </a:r>
            <a:r>
              <a:rPr kumimoji="0" lang="en-GB" sz="700" b="0" i="0" u="none" strike="noStrike" kern="1200" cap="none" spc="0" normalizeH="0" baseline="0" noProof="0" dirty="0">
                <a:ln>
                  <a:noFill/>
                </a:ln>
                <a:solidFill>
                  <a:srgbClr val="A5A5A5"/>
                </a:solidFill>
                <a:effectLst/>
                <a:uLnTx/>
                <a:uFillTx/>
                <a:latin typeface="Calibri Light" panose="020F0302020204030204"/>
                <a:ea typeface="+mn-ea"/>
                <a:cs typeface="+mn-cs"/>
                <a:hlinkClick r:id="rId12"/>
              </a:rPr>
              <a:t>p</a:t>
            </a:r>
            <a:r>
              <a:rPr kumimoji="0" lang="en-BE" sz="700" b="0" i="0" u="none" strike="noStrike" kern="1200" cap="none" spc="0" normalizeH="0" baseline="0" noProof="0" dirty="0" err="1">
                <a:ln>
                  <a:noFill/>
                </a:ln>
                <a:solidFill>
                  <a:srgbClr val="A5A5A5"/>
                </a:solidFill>
                <a:effectLst/>
                <a:uLnTx/>
                <a:uFillTx/>
                <a:latin typeface="Calibri Light" panose="020F0302020204030204"/>
                <a:ea typeface="+mn-ea"/>
                <a:cs typeface="+mn-cs"/>
                <a:hlinkClick r:id="rId12"/>
              </a:rPr>
              <a:t>i</a:t>
            </a:r>
            <a:r>
              <a:rPr kumimoji="0" lang="en-GB" sz="700" b="0" i="0" u="none" strike="noStrike" kern="1200" cap="none" spc="0" normalizeH="0" baseline="0" noProof="0" dirty="0">
                <a:ln>
                  <a:noFill/>
                </a:ln>
                <a:solidFill>
                  <a:srgbClr val="A5A5A5"/>
                </a:solidFill>
                <a:effectLst/>
                <a:uLnTx/>
                <a:uFillTx/>
                <a:latin typeface="Calibri Light" panose="020F0302020204030204"/>
                <a:ea typeface="+mn-ea"/>
                <a:cs typeface="+mn-cs"/>
                <a:hlinkClick r:id="rId12"/>
              </a:rPr>
              <a:t>k</a:t>
            </a:r>
            <a:r>
              <a:rPr kumimoji="0" lang="en-BE" sz="700" b="0" i="0" u="none" strike="noStrike" kern="1200" cap="none" spc="0" normalizeH="0" baseline="0" noProof="0" dirty="0">
                <a:ln>
                  <a:noFill/>
                </a:ln>
                <a:solidFill>
                  <a:srgbClr val="A5A5A5"/>
                </a:solidFill>
                <a:effectLst/>
                <a:uLnTx/>
                <a:uFillTx/>
                <a:latin typeface="Calibri Light" panose="020F0302020204030204"/>
                <a:ea typeface="+mn-ea"/>
                <a:cs typeface="+mn-cs"/>
              </a:rPr>
              <a:t>; “cardiogram” by </a:t>
            </a:r>
            <a:r>
              <a:rPr kumimoji="0" lang="en-GB" sz="700" b="0" i="0" u="none" strike="noStrike" kern="1200" cap="none" spc="0" normalizeH="0" baseline="0" noProof="0" dirty="0">
                <a:ln>
                  <a:noFill/>
                </a:ln>
                <a:solidFill>
                  <a:srgbClr val="A5A5A5"/>
                </a:solidFill>
                <a:effectLst/>
                <a:uLnTx/>
                <a:uFillTx/>
                <a:latin typeface="Calibri Light" panose="020F0302020204030204"/>
                <a:ea typeface="+mn-ea"/>
                <a:cs typeface="+mn-cs"/>
                <a:hlinkClick r:id="rId15"/>
              </a:rPr>
              <a:t>A</a:t>
            </a:r>
            <a:r>
              <a:rPr kumimoji="0" lang="en-BE" sz="700" b="0" i="0" u="none" strike="noStrike" kern="1200" cap="none" spc="0" normalizeH="0" baseline="0" noProof="0" dirty="0">
                <a:ln>
                  <a:noFill/>
                </a:ln>
                <a:solidFill>
                  <a:srgbClr val="A5A5A5"/>
                </a:solidFill>
                <a:effectLst/>
                <a:uLnTx/>
                <a:uFillTx/>
                <a:latin typeface="Calibri Light" panose="020F0302020204030204"/>
                <a:ea typeface="+mn-ea"/>
                <a:cs typeface="+mn-cs"/>
                <a:hlinkClick r:id="rId15"/>
              </a:rPr>
              <a:t>n</a:t>
            </a:r>
            <a:r>
              <a:rPr kumimoji="0" lang="en-GB" sz="700" b="0" i="0" u="none" strike="noStrike" kern="1200" cap="none" spc="0" normalizeH="0" baseline="0" noProof="0" dirty="0">
                <a:ln>
                  <a:noFill/>
                </a:ln>
                <a:solidFill>
                  <a:srgbClr val="A5A5A5"/>
                </a:solidFill>
                <a:effectLst/>
                <a:uLnTx/>
                <a:uFillTx/>
                <a:latin typeface="Calibri Light" panose="020F0302020204030204"/>
                <a:ea typeface="+mn-ea"/>
                <a:cs typeface="+mn-cs"/>
                <a:hlinkClick r:id="rId15"/>
              </a:rPr>
              <a:t>a</a:t>
            </a:r>
            <a:r>
              <a:rPr kumimoji="0" lang="en-BE" sz="700" b="0" i="0" u="none" strike="noStrike" kern="1200" cap="none" spc="0" normalizeH="0" baseline="0" noProof="0" dirty="0">
                <a:ln>
                  <a:noFill/>
                </a:ln>
                <a:solidFill>
                  <a:srgbClr val="A5A5A5"/>
                </a:solidFill>
                <a:effectLst/>
                <a:uLnTx/>
                <a:uFillTx/>
                <a:latin typeface="Calibri Light" panose="020F0302020204030204"/>
                <a:ea typeface="+mn-ea"/>
                <a:cs typeface="+mn-cs"/>
                <a:hlinkClick r:id="rId15"/>
              </a:rPr>
              <a:t>t</a:t>
            </a:r>
            <a:r>
              <a:rPr kumimoji="0" lang="en-GB" sz="700" b="0" i="0" u="none" strike="noStrike" kern="1200" cap="none" spc="0" normalizeH="0" baseline="0" noProof="0" dirty="0">
                <a:ln>
                  <a:noFill/>
                </a:ln>
                <a:solidFill>
                  <a:srgbClr val="A5A5A5"/>
                </a:solidFill>
                <a:effectLst/>
                <a:uLnTx/>
                <a:uFillTx/>
                <a:latin typeface="Calibri Light" panose="020F0302020204030204"/>
                <a:ea typeface="+mn-ea"/>
                <a:cs typeface="+mn-cs"/>
                <a:hlinkClick r:id="rId15"/>
              </a:rPr>
              <a:t>o</a:t>
            </a:r>
            <a:r>
              <a:rPr kumimoji="0" lang="en-BE" sz="700" b="0" i="0" u="none" strike="noStrike" kern="1200" cap="none" spc="0" normalizeH="0" baseline="0" noProof="0" dirty="0">
                <a:ln>
                  <a:noFill/>
                </a:ln>
                <a:solidFill>
                  <a:srgbClr val="A5A5A5"/>
                </a:solidFill>
                <a:effectLst/>
                <a:uLnTx/>
                <a:uFillTx/>
                <a:latin typeface="Calibri Light" panose="020F0302020204030204"/>
                <a:ea typeface="+mn-ea"/>
                <a:cs typeface="+mn-cs"/>
                <a:hlinkClick r:id="rId15"/>
              </a:rPr>
              <a:t>l</a:t>
            </a:r>
            <a:r>
              <a:rPr kumimoji="0" lang="en-GB" sz="700" b="0" i="0" u="none" strike="noStrike" kern="1200" cap="none" spc="0" normalizeH="0" baseline="0" noProof="0" dirty="0">
                <a:ln>
                  <a:noFill/>
                </a:ln>
                <a:solidFill>
                  <a:srgbClr val="A5A5A5"/>
                </a:solidFill>
                <a:effectLst/>
                <a:uLnTx/>
                <a:uFillTx/>
                <a:latin typeface="Calibri Light" panose="020F0302020204030204"/>
                <a:ea typeface="+mn-ea"/>
                <a:cs typeface="+mn-cs"/>
                <a:hlinkClick r:id="rId15"/>
              </a:rPr>
              <a:t>y</a:t>
            </a:r>
            <a:r>
              <a:rPr kumimoji="0" lang="en-BE" sz="700" b="0" i="0" u="none" strike="noStrike" kern="1200" cap="none" spc="0" normalizeH="0" baseline="0" noProof="0" dirty="0">
                <a:ln>
                  <a:noFill/>
                </a:ln>
                <a:solidFill>
                  <a:srgbClr val="A5A5A5"/>
                </a:solidFill>
                <a:effectLst/>
                <a:uLnTx/>
                <a:uFillTx/>
                <a:latin typeface="Calibri Light" panose="020F0302020204030204"/>
                <a:ea typeface="+mn-ea"/>
                <a:cs typeface="+mn-cs"/>
              </a:rPr>
              <a:t>; “</a:t>
            </a:r>
            <a:r>
              <a:rPr kumimoji="0" lang="en-GB" sz="700" b="0" i="0" u="none" strike="noStrike" kern="1200" cap="none" spc="0" normalizeH="0" baseline="0" noProof="0" dirty="0">
                <a:ln>
                  <a:noFill/>
                </a:ln>
                <a:solidFill>
                  <a:srgbClr val="A5A5A5"/>
                </a:solidFill>
                <a:effectLst/>
                <a:uLnTx/>
                <a:uFillTx/>
                <a:latin typeface="Calibri Light" panose="020F0302020204030204"/>
                <a:ea typeface="+mn-ea"/>
                <a:cs typeface="+mn-cs"/>
              </a:rPr>
              <a:t>d</a:t>
            </a:r>
            <a:r>
              <a:rPr kumimoji="0" lang="en-BE" sz="700" b="0" i="0" u="none" strike="noStrike" kern="1200" cap="none" spc="0" normalizeH="0" baseline="0" noProof="0" dirty="0" err="1">
                <a:ln>
                  <a:noFill/>
                </a:ln>
                <a:solidFill>
                  <a:srgbClr val="A5A5A5"/>
                </a:solidFill>
                <a:effectLst/>
                <a:uLnTx/>
                <a:uFillTx/>
                <a:latin typeface="Calibri Light" panose="020F0302020204030204"/>
                <a:ea typeface="+mn-ea"/>
                <a:cs typeface="+mn-cs"/>
              </a:rPr>
              <a:t>i</a:t>
            </a:r>
            <a:r>
              <a:rPr kumimoji="0" lang="en-GB" sz="700" b="0" i="0" u="none" strike="noStrike" kern="1200" cap="none" spc="0" normalizeH="0" baseline="0" noProof="0" dirty="0">
                <a:ln>
                  <a:noFill/>
                </a:ln>
                <a:solidFill>
                  <a:srgbClr val="A5A5A5"/>
                </a:solidFill>
                <a:effectLst/>
                <a:uLnTx/>
                <a:uFillTx/>
                <a:latin typeface="Calibri Light" panose="020F0302020204030204"/>
                <a:ea typeface="+mn-ea"/>
                <a:cs typeface="+mn-cs"/>
              </a:rPr>
              <a:t>a</a:t>
            </a:r>
            <a:r>
              <a:rPr kumimoji="0" lang="en-BE" sz="700" b="0" i="0" u="none" strike="noStrike" kern="1200" cap="none" spc="0" normalizeH="0" baseline="0" noProof="0" dirty="0">
                <a:ln>
                  <a:noFill/>
                </a:ln>
                <a:solidFill>
                  <a:srgbClr val="A5A5A5"/>
                </a:solidFill>
                <a:effectLst/>
                <a:uLnTx/>
                <a:uFillTx/>
                <a:latin typeface="Calibri Light" panose="020F0302020204030204"/>
                <a:ea typeface="+mn-ea"/>
                <a:cs typeface="+mn-cs"/>
              </a:rPr>
              <a:t>g</a:t>
            </a:r>
            <a:r>
              <a:rPr kumimoji="0" lang="en-GB" sz="700" b="0" i="0" u="none" strike="noStrike" kern="1200" cap="none" spc="0" normalizeH="0" baseline="0" noProof="0" dirty="0">
                <a:ln>
                  <a:noFill/>
                </a:ln>
                <a:solidFill>
                  <a:srgbClr val="A5A5A5"/>
                </a:solidFill>
                <a:effectLst/>
                <a:uLnTx/>
                <a:uFillTx/>
                <a:latin typeface="Calibri Light" panose="020F0302020204030204"/>
                <a:ea typeface="+mn-ea"/>
                <a:cs typeface="+mn-cs"/>
              </a:rPr>
              <a:t>r</a:t>
            </a:r>
            <a:r>
              <a:rPr kumimoji="0" lang="en-BE" sz="700" b="0" i="0" u="none" strike="noStrike" kern="1200" cap="none" spc="0" normalizeH="0" baseline="0" noProof="0" dirty="0">
                <a:ln>
                  <a:noFill/>
                </a:ln>
                <a:solidFill>
                  <a:srgbClr val="A5A5A5"/>
                </a:solidFill>
                <a:effectLst/>
                <a:uLnTx/>
                <a:uFillTx/>
                <a:latin typeface="Calibri Light" panose="020F0302020204030204"/>
                <a:ea typeface="+mn-ea"/>
                <a:cs typeface="+mn-cs"/>
              </a:rPr>
              <a:t>a</a:t>
            </a:r>
            <a:r>
              <a:rPr kumimoji="0" lang="en-GB" sz="700" b="0" i="0" u="none" strike="noStrike" kern="1200" cap="none" spc="0" normalizeH="0" baseline="0" noProof="0" dirty="0">
                <a:ln>
                  <a:noFill/>
                </a:ln>
                <a:solidFill>
                  <a:srgbClr val="A5A5A5"/>
                </a:solidFill>
                <a:effectLst/>
                <a:uLnTx/>
                <a:uFillTx/>
                <a:latin typeface="Calibri Light" panose="020F0302020204030204"/>
                <a:ea typeface="+mn-ea"/>
                <a:cs typeface="+mn-cs"/>
              </a:rPr>
              <a:t>m</a:t>
            </a:r>
            <a:r>
              <a:rPr kumimoji="0" lang="en-BE" sz="700" b="0" i="0" u="none" strike="noStrike" kern="1200" cap="none" spc="0" normalizeH="0" baseline="0" noProof="0" dirty="0">
                <a:ln>
                  <a:noFill/>
                </a:ln>
                <a:solidFill>
                  <a:srgbClr val="A5A5A5"/>
                </a:solidFill>
                <a:effectLst/>
                <a:uLnTx/>
                <a:uFillTx/>
                <a:latin typeface="Calibri Light" panose="020F0302020204030204"/>
                <a:ea typeface="+mn-ea"/>
                <a:cs typeface="+mn-cs"/>
              </a:rPr>
              <a:t>” </a:t>
            </a:r>
            <a:r>
              <a:rPr kumimoji="0" lang="en-GB" sz="700" b="0" i="0" u="none" strike="noStrike" kern="1200" cap="none" spc="0" normalizeH="0" baseline="0" noProof="0" dirty="0">
                <a:ln>
                  <a:noFill/>
                </a:ln>
                <a:solidFill>
                  <a:srgbClr val="A5A5A5"/>
                </a:solidFill>
                <a:effectLst/>
                <a:uLnTx/>
                <a:uFillTx/>
                <a:latin typeface="Calibri Light" panose="020F0302020204030204"/>
                <a:ea typeface="+mn-ea"/>
                <a:cs typeface="+mn-cs"/>
              </a:rPr>
              <a:t>b</a:t>
            </a:r>
            <a:r>
              <a:rPr kumimoji="0" lang="en-BE" sz="700" b="0" i="0" u="none" strike="noStrike" kern="1200" cap="none" spc="0" normalizeH="0" baseline="0" noProof="0" dirty="0">
                <a:ln>
                  <a:noFill/>
                </a:ln>
                <a:solidFill>
                  <a:srgbClr val="A5A5A5"/>
                </a:solidFill>
                <a:effectLst/>
                <a:uLnTx/>
                <a:uFillTx/>
                <a:latin typeface="Calibri Light" panose="020F0302020204030204"/>
                <a:ea typeface="+mn-ea"/>
                <a:cs typeface="+mn-cs"/>
              </a:rPr>
              <a:t>y </a:t>
            </a:r>
            <a:r>
              <a:rPr kumimoji="0" lang="en-GB" sz="700" b="0" i="0" u="none" strike="noStrike" kern="1200" cap="none" spc="0" normalizeH="0" baseline="0" noProof="0" dirty="0">
                <a:ln>
                  <a:noFill/>
                </a:ln>
                <a:solidFill>
                  <a:srgbClr val="A5A5A5"/>
                </a:solidFill>
                <a:effectLst/>
                <a:uLnTx/>
                <a:uFillTx/>
                <a:latin typeface="Calibri Light" panose="020F0302020204030204"/>
                <a:ea typeface="+mn-ea"/>
                <a:cs typeface="+mn-cs"/>
                <a:hlinkClick r:id="rId16"/>
              </a:rPr>
              <a:t>P</a:t>
            </a:r>
            <a:r>
              <a:rPr kumimoji="0" lang="en-BE" sz="700" b="0" i="0" u="none" strike="noStrike" kern="1200" cap="none" spc="0" normalizeH="0" baseline="0" noProof="0" dirty="0">
                <a:ln>
                  <a:noFill/>
                </a:ln>
                <a:solidFill>
                  <a:srgbClr val="A5A5A5"/>
                </a:solidFill>
                <a:effectLst/>
                <a:uLnTx/>
                <a:uFillTx/>
                <a:latin typeface="Calibri Light" panose="020F0302020204030204"/>
                <a:ea typeface="+mn-ea"/>
                <a:cs typeface="+mn-cs"/>
                <a:hlinkClick r:id="rId16"/>
              </a:rPr>
              <a:t>a</a:t>
            </a:r>
            <a:r>
              <a:rPr kumimoji="0" lang="en-GB" sz="700" b="0" i="0" u="none" strike="noStrike" kern="1200" cap="none" spc="0" normalizeH="0" baseline="0" noProof="0" dirty="0">
                <a:ln>
                  <a:noFill/>
                </a:ln>
                <a:solidFill>
                  <a:srgbClr val="A5A5A5"/>
                </a:solidFill>
                <a:effectLst/>
                <a:uLnTx/>
                <a:uFillTx/>
                <a:latin typeface="Calibri Light" panose="020F0302020204030204"/>
                <a:ea typeface="+mn-ea"/>
                <a:cs typeface="+mn-cs"/>
                <a:hlinkClick r:id="rId16"/>
              </a:rPr>
              <a:t>u</a:t>
            </a:r>
            <a:r>
              <a:rPr kumimoji="0" lang="en-BE" sz="700" b="0" i="0" u="none" strike="noStrike" kern="1200" cap="none" spc="0" normalizeH="0" baseline="0" noProof="0" dirty="0">
                <a:ln>
                  <a:noFill/>
                </a:ln>
                <a:solidFill>
                  <a:srgbClr val="A5A5A5"/>
                </a:solidFill>
                <a:effectLst/>
                <a:uLnTx/>
                <a:uFillTx/>
                <a:latin typeface="Calibri Light" panose="020F0302020204030204"/>
                <a:ea typeface="+mn-ea"/>
                <a:cs typeface="+mn-cs"/>
                <a:hlinkClick r:id="rId16"/>
              </a:rPr>
              <a:t>s</a:t>
            </a:r>
            <a:r>
              <a:rPr kumimoji="0" lang="en-GB" sz="700" b="0" i="0" u="none" strike="noStrike" kern="1200" cap="none" spc="0" normalizeH="0" baseline="0" noProof="0" dirty="0">
                <a:ln>
                  <a:noFill/>
                </a:ln>
                <a:solidFill>
                  <a:srgbClr val="A5A5A5"/>
                </a:solidFill>
                <a:effectLst/>
                <a:uLnTx/>
                <a:uFillTx/>
                <a:latin typeface="Calibri Light" panose="020F0302020204030204"/>
                <a:ea typeface="+mn-ea"/>
                <a:cs typeface="+mn-cs"/>
                <a:hlinkClick r:id="rId16"/>
              </a:rPr>
              <a:t>e</a:t>
            </a:r>
            <a:r>
              <a:rPr kumimoji="0" lang="en-BE" sz="700" b="0" i="0" u="none" strike="noStrike" kern="1200" cap="none" spc="0" normalizeH="0" baseline="0" noProof="0" dirty="0">
                <a:ln>
                  <a:noFill/>
                </a:ln>
                <a:solidFill>
                  <a:srgbClr val="A5A5A5"/>
                </a:solidFill>
                <a:effectLst/>
                <a:uLnTx/>
                <a:uFillTx/>
                <a:latin typeface="Calibri Light" panose="020F0302020204030204"/>
                <a:ea typeface="+mn-ea"/>
                <a:cs typeface="+mn-cs"/>
                <a:hlinkClick r:id="rId16"/>
              </a:rPr>
              <a:t>08</a:t>
            </a:r>
            <a:r>
              <a:rPr kumimoji="0" lang="en-BE" sz="700" b="0" i="0" u="none" strike="noStrike" kern="1200" cap="none" spc="0" normalizeH="0" baseline="0" noProof="0" dirty="0">
                <a:ln>
                  <a:noFill/>
                </a:ln>
                <a:solidFill>
                  <a:srgbClr val="A5A5A5"/>
                </a:solidFill>
                <a:effectLst/>
                <a:uLnTx/>
                <a:uFillTx/>
                <a:latin typeface="Calibri Light" panose="020F0302020204030204"/>
                <a:ea typeface="+mn-ea"/>
                <a:cs typeface="+mn-cs"/>
              </a:rPr>
              <a:t>; “green-energy” </a:t>
            </a:r>
            <a:r>
              <a:rPr kumimoji="0" lang="en-GB" sz="700" b="0" i="0" u="none" strike="noStrike" kern="1200" cap="none" spc="0" normalizeH="0" baseline="0" noProof="0" dirty="0">
                <a:ln>
                  <a:noFill/>
                </a:ln>
                <a:solidFill>
                  <a:srgbClr val="A5A5A5"/>
                </a:solidFill>
                <a:effectLst/>
                <a:uLnTx/>
                <a:uFillTx/>
                <a:latin typeface="Calibri Light" panose="020F0302020204030204"/>
                <a:ea typeface="+mn-ea"/>
                <a:cs typeface="+mn-cs"/>
              </a:rPr>
              <a:t>b</a:t>
            </a:r>
            <a:r>
              <a:rPr kumimoji="0" lang="en-BE" sz="700" b="0" i="0" u="none" strike="noStrike" kern="1200" cap="none" spc="0" normalizeH="0" baseline="0" noProof="0" dirty="0">
                <a:ln>
                  <a:noFill/>
                </a:ln>
                <a:solidFill>
                  <a:srgbClr val="A5A5A5"/>
                </a:solidFill>
                <a:effectLst/>
                <a:uLnTx/>
                <a:uFillTx/>
                <a:latin typeface="Calibri Light" panose="020F0302020204030204"/>
                <a:ea typeface="+mn-ea"/>
                <a:cs typeface="+mn-cs"/>
              </a:rPr>
              <a:t>y </a:t>
            </a:r>
            <a:r>
              <a:rPr kumimoji="0" lang="en-GB" sz="700" b="0" i="0" u="none" strike="noStrike" kern="1200" cap="none" spc="0" normalizeH="0" baseline="0" noProof="0" dirty="0">
                <a:ln>
                  <a:noFill/>
                </a:ln>
                <a:solidFill>
                  <a:srgbClr val="A5A5A5"/>
                </a:solidFill>
                <a:effectLst/>
                <a:uLnTx/>
                <a:uFillTx/>
                <a:latin typeface="Calibri Light" panose="020F0302020204030204"/>
                <a:ea typeface="+mn-ea"/>
                <a:cs typeface="+mn-cs"/>
                <a:hlinkClick r:id="rId17"/>
              </a:rPr>
              <a:t>G</a:t>
            </a:r>
            <a:r>
              <a:rPr kumimoji="0" lang="en-BE" sz="700" b="0" i="0" u="none" strike="noStrike" kern="1200" cap="none" spc="0" normalizeH="0" baseline="0" noProof="0" dirty="0">
                <a:ln>
                  <a:noFill/>
                </a:ln>
                <a:solidFill>
                  <a:srgbClr val="A5A5A5"/>
                </a:solidFill>
                <a:effectLst/>
                <a:uLnTx/>
                <a:uFillTx/>
                <a:latin typeface="Calibri Light" panose="020F0302020204030204"/>
                <a:ea typeface="+mn-ea"/>
                <a:cs typeface="+mn-cs"/>
                <a:hlinkClick r:id="rId17"/>
              </a:rPr>
              <a:t>o</a:t>
            </a:r>
            <a:r>
              <a:rPr kumimoji="0" lang="en-GB" sz="700" b="0" i="0" u="none" strike="noStrike" kern="1200" cap="none" spc="0" normalizeH="0" baseline="0" noProof="0" dirty="0">
                <a:ln>
                  <a:noFill/>
                </a:ln>
                <a:solidFill>
                  <a:srgbClr val="A5A5A5"/>
                </a:solidFill>
                <a:effectLst/>
                <a:uLnTx/>
                <a:uFillTx/>
                <a:latin typeface="Calibri Light" panose="020F0302020204030204"/>
                <a:ea typeface="+mn-ea"/>
                <a:cs typeface="+mn-cs"/>
                <a:hlinkClick r:id="rId17"/>
              </a:rPr>
              <a:t>o</a:t>
            </a:r>
            <a:r>
              <a:rPr kumimoji="0" lang="en-BE" sz="700" b="0" i="0" u="none" strike="noStrike" kern="1200" cap="none" spc="0" normalizeH="0" baseline="0" noProof="0" dirty="0">
                <a:ln>
                  <a:noFill/>
                </a:ln>
                <a:solidFill>
                  <a:srgbClr val="A5A5A5"/>
                </a:solidFill>
                <a:effectLst/>
                <a:uLnTx/>
                <a:uFillTx/>
                <a:latin typeface="Calibri Light" panose="020F0302020204030204"/>
                <a:ea typeface="+mn-ea"/>
                <a:cs typeface="+mn-cs"/>
                <a:hlinkClick r:id="rId17"/>
              </a:rPr>
              <a:t>d </a:t>
            </a:r>
            <a:r>
              <a:rPr kumimoji="0" lang="en-GB" sz="700" b="0" i="0" u="none" strike="noStrike" kern="1200" cap="none" spc="0" normalizeH="0" baseline="0" noProof="0" dirty="0">
                <a:ln>
                  <a:noFill/>
                </a:ln>
                <a:solidFill>
                  <a:srgbClr val="A5A5A5"/>
                </a:solidFill>
                <a:effectLst/>
                <a:uLnTx/>
                <a:uFillTx/>
                <a:latin typeface="Calibri Light" panose="020F0302020204030204"/>
                <a:ea typeface="+mn-ea"/>
                <a:cs typeface="+mn-cs"/>
                <a:hlinkClick r:id="rId17"/>
              </a:rPr>
              <a:t>W</a:t>
            </a:r>
            <a:r>
              <a:rPr kumimoji="0" lang="en-BE" sz="700" b="0" i="0" u="none" strike="noStrike" kern="1200" cap="none" spc="0" normalizeH="0" baseline="0" noProof="0" dirty="0">
                <a:ln>
                  <a:noFill/>
                </a:ln>
                <a:solidFill>
                  <a:srgbClr val="A5A5A5"/>
                </a:solidFill>
                <a:effectLst/>
                <a:uLnTx/>
                <a:uFillTx/>
                <a:latin typeface="Calibri Light" panose="020F0302020204030204"/>
                <a:ea typeface="+mn-ea"/>
                <a:cs typeface="+mn-cs"/>
                <a:hlinkClick r:id="rId17"/>
              </a:rPr>
              <a:t>a</a:t>
            </a:r>
            <a:r>
              <a:rPr kumimoji="0" lang="en-GB" sz="700" b="0" i="0" u="none" strike="noStrike" kern="1200" cap="none" spc="0" normalizeH="0" baseline="0" noProof="0" dirty="0">
                <a:ln>
                  <a:noFill/>
                </a:ln>
                <a:solidFill>
                  <a:srgbClr val="A5A5A5"/>
                </a:solidFill>
                <a:effectLst/>
                <a:uLnTx/>
                <a:uFillTx/>
                <a:latin typeface="Calibri Light" panose="020F0302020204030204"/>
                <a:ea typeface="+mn-ea"/>
                <a:cs typeface="+mn-cs"/>
                <a:hlinkClick r:id="rId17"/>
              </a:rPr>
              <a:t>r</a:t>
            </a:r>
            <a:r>
              <a:rPr kumimoji="0" lang="en-BE" sz="700" b="0" i="0" u="none" strike="noStrike" kern="1200" cap="none" spc="0" normalizeH="0" baseline="0" noProof="0" dirty="0">
                <a:ln>
                  <a:noFill/>
                </a:ln>
                <a:solidFill>
                  <a:srgbClr val="A5A5A5"/>
                </a:solidFill>
                <a:effectLst/>
                <a:uLnTx/>
                <a:uFillTx/>
                <a:latin typeface="Calibri Light" panose="020F0302020204030204"/>
                <a:ea typeface="+mn-ea"/>
                <a:cs typeface="+mn-cs"/>
                <a:hlinkClick r:id="rId17"/>
              </a:rPr>
              <a:t>e</a:t>
            </a:r>
            <a:r>
              <a:rPr kumimoji="0" lang="en-BE" sz="700" b="0" i="0" u="none" strike="noStrike" kern="1200" cap="none" spc="0" normalizeH="0" baseline="0" noProof="0" dirty="0">
                <a:ln>
                  <a:noFill/>
                </a:ln>
                <a:solidFill>
                  <a:srgbClr val="A5A5A5"/>
                </a:solidFill>
                <a:effectLst/>
                <a:uLnTx/>
                <a:uFillTx/>
                <a:latin typeface="Calibri Light" panose="020F0302020204030204"/>
                <a:ea typeface="+mn-ea"/>
                <a:cs typeface="+mn-cs"/>
              </a:rPr>
              <a:t>; “science” by i</a:t>
            </a:r>
            <a:r>
              <a:rPr kumimoji="0" lang="en-BE" sz="700" b="0" i="0" u="none" strike="noStrike" kern="1200" cap="none" spc="0" normalizeH="0" baseline="0" noProof="0" dirty="0">
                <a:ln>
                  <a:noFill/>
                </a:ln>
                <a:solidFill>
                  <a:srgbClr val="A5A5A5"/>
                </a:solidFill>
                <a:effectLst/>
                <a:uLnTx/>
                <a:uFillTx/>
                <a:latin typeface="Calibri Light" panose="020F0302020204030204"/>
                <a:ea typeface="+mn-ea"/>
                <a:cs typeface="+mn-cs"/>
                <a:hlinkClick r:id="rId18"/>
              </a:rPr>
              <a:t>tim2101</a:t>
            </a:r>
            <a:r>
              <a:rPr kumimoji="0" lang="en-BE" sz="700" b="0" i="0" u="none" strike="noStrike" kern="1200" cap="none" spc="0" normalizeH="0" baseline="0" noProof="0" dirty="0">
                <a:ln>
                  <a:noFill/>
                </a:ln>
                <a:solidFill>
                  <a:srgbClr val="A5A5A5"/>
                </a:solidFill>
                <a:effectLst/>
                <a:uLnTx/>
                <a:uFillTx/>
                <a:latin typeface="Calibri Light" panose="020F0302020204030204"/>
                <a:ea typeface="+mn-ea"/>
                <a:cs typeface="+mn-cs"/>
              </a:rPr>
              <a:t>; “work-team” by </a:t>
            </a:r>
            <a:r>
              <a:rPr kumimoji="0" lang="en-BE" sz="700" b="0" i="0" u="none" strike="noStrike" kern="1200" cap="none" spc="0" normalizeH="0" baseline="0" noProof="0" dirty="0" err="1">
                <a:ln>
                  <a:noFill/>
                </a:ln>
                <a:solidFill>
                  <a:srgbClr val="A5A5A5"/>
                </a:solidFill>
                <a:effectLst/>
                <a:uLnTx/>
                <a:uFillTx/>
                <a:latin typeface="Calibri Light" panose="020F0302020204030204"/>
                <a:ea typeface="+mn-ea"/>
                <a:cs typeface="+mn-cs"/>
                <a:hlinkClick r:id="rId19"/>
              </a:rPr>
              <a:t>turkkub</a:t>
            </a:r>
            <a:r>
              <a:rPr kumimoji="0" lang="en-BE" sz="700" b="0" i="0" u="none" strike="noStrike" kern="1200" cap="none" spc="0" normalizeH="0" baseline="0" noProof="0" dirty="0">
                <a:ln>
                  <a:noFill/>
                </a:ln>
                <a:solidFill>
                  <a:srgbClr val="A5A5A5"/>
                </a:solidFill>
                <a:effectLst/>
                <a:uLnTx/>
                <a:uFillTx/>
                <a:latin typeface="Calibri Light" panose="020F0302020204030204"/>
                <a:ea typeface="+mn-ea"/>
                <a:cs typeface="+mn-cs"/>
              </a:rPr>
              <a:t>.</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BE" sz="700" b="0" i="1" u="none" strike="noStrike" kern="1200" cap="none" spc="0" normalizeH="0" baseline="0" noProof="0" dirty="0">
                <a:ln>
                  <a:noFill/>
                </a:ln>
                <a:solidFill>
                  <a:srgbClr val="A5A5A5"/>
                </a:solidFill>
                <a:effectLst/>
                <a:uLnTx/>
                <a:uFillTx/>
                <a:latin typeface="Calibri Light" panose="020F0302020204030204"/>
                <a:ea typeface="+mn-ea"/>
                <a:cs typeface="+mn-cs"/>
              </a:rPr>
              <a:t>“An integrated approach” </a:t>
            </a:r>
            <a:r>
              <a:rPr kumimoji="0" lang="en-BE" sz="700" b="0" i="0" u="none" strike="noStrike" kern="1200" cap="none" spc="0" normalizeH="0" baseline="0" noProof="0" dirty="0">
                <a:ln>
                  <a:noFill/>
                </a:ln>
                <a:solidFill>
                  <a:srgbClr val="A5A5A5"/>
                </a:solidFill>
                <a:effectLst/>
                <a:uLnTx/>
                <a:uFillTx/>
                <a:latin typeface="Calibri Light" panose="020F0302020204030204"/>
                <a:ea typeface="+mn-ea"/>
                <a:cs typeface="+mn-cs"/>
              </a:rPr>
              <a:t>slide: “promotion” and “museum” by </a:t>
            </a:r>
            <a:r>
              <a:rPr kumimoji="0" lang="en-BE" sz="700" b="0" i="0" u="none" strike="noStrike" kern="1200" cap="none" spc="0" normalizeH="0" baseline="0" noProof="0" dirty="0">
                <a:ln>
                  <a:noFill/>
                </a:ln>
                <a:solidFill>
                  <a:srgbClr val="A5A5A5"/>
                </a:solidFill>
                <a:effectLst/>
                <a:uLnTx/>
                <a:uFillTx/>
                <a:latin typeface="Calibri Light" panose="020F0302020204030204"/>
                <a:ea typeface="+mn-ea"/>
                <a:cs typeface="+mn-cs"/>
                <a:hlinkClick r:id="rId12"/>
              </a:rPr>
              <a:t>Freepik</a:t>
            </a:r>
            <a:r>
              <a:rPr kumimoji="0" lang="en-BE" sz="700" b="0" i="0" u="none" strike="noStrike" kern="1200" cap="none" spc="0" normalizeH="0" baseline="0" noProof="0" dirty="0">
                <a:ln>
                  <a:noFill/>
                </a:ln>
                <a:solidFill>
                  <a:srgbClr val="A5A5A5"/>
                </a:solidFill>
                <a:effectLst/>
                <a:uLnTx/>
                <a:uFillTx/>
                <a:latin typeface="Calibri Light" panose="020F0302020204030204"/>
                <a:ea typeface="+mn-ea"/>
                <a:cs typeface="+mn-cs"/>
              </a:rPr>
              <a:t>; “deal” by </a:t>
            </a:r>
            <a:r>
              <a:rPr kumimoji="0" lang="en-BE" sz="700" b="0" i="0" u="none" strike="noStrike" kern="1200" cap="none" spc="0" normalizeH="0" baseline="0" noProof="0" dirty="0">
                <a:ln>
                  <a:noFill/>
                </a:ln>
                <a:solidFill>
                  <a:srgbClr val="A5A5A5"/>
                </a:solidFill>
                <a:effectLst/>
                <a:uLnTx/>
                <a:uFillTx/>
                <a:latin typeface="Calibri Light" panose="020F0302020204030204"/>
                <a:ea typeface="+mn-ea"/>
                <a:cs typeface="+mn-cs"/>
                <a:hlinkClick r:id="rId20"/>
              </a:rPr>
              <a:t>Those Icons</a:t>
            </a:r>
            <a:r>
              <a:rPr kumimoji="0" lang="en-BE" sz="700" b="0" i="0" u="none" strike="noStrike" kern="1200" cap="none" spc="0" normalizeH="0" baseline="0" noProof="0" dirty="0">
                <a:ln>
                  <a:noFill/>
                </a:ln>
                <a:solidFill>
                  <a:srgbClr val="A5A5A5"/>
                </a:solidFill>
                <a:effectLst/>
                <a:uLnTx/>
                <a:uFillTx/>
                <a:latin typeface="Calibri Light" panose="020F0302020204030204"/>
                <a:ea typeface="+mn-ea"/>
                <a:cs typeface="+mn-cs"/>
              </a:rPr>
              <a:t>. </a:t>
            </a:r>
          </a:p>
        </p:txBody>
      </p:sp>
      <p:sp>
        <p:nvSpPr>
          <p:cNvPr id="3" name="Slide Number Placeholder 2">
            <a:extLst>
              <a:ext uri="{FF2B5EF4-FFF2-40B4-BE49-F238E27FC236}">
                <a16:creationId xmlns:a16="http://schemas.microsoft.com/office/drawing/2014/main" id="{910B8EE6-00E0-4F2B-A229-2BFC12957088}"/>
              </a:ext>
            </a:extLst>
          </p:cNvPr>
          <p:cNvSpPr>
            <a:spLocks noGrp="1"/>
          </p:cNvSpPr>
          <p:nvPr>
            <p:ph type="sldNum" sz="quarter" idx="12"/>
          </p:nvPr>
        </p:nvSpPr>
        <p:spPr/>
        <p:txBody>
          <a:bodyPr/>
          <a:lstStyle/>
          <a:p>
            <a:pPr>
              <a:defRPr/>
            </a:pPr>
            <a:fld id="{8C6FE82E-10CB-4A3A-A34B-7CE39D587DB2}" type="slidenum">
              <a:rPr lang="en-GB" smtClean="0"/>
              <a:pPr>
                <a:defRPr/>
              </a:pPr>
              <a:t>13</a:t>
            </a:fld>
            <a:endParaRPr lang="en-GB"/>
          </a:p>
        </p:txBody>
      </p:sp>
    </p:spTree>
    <p:extLst>
      <p:ext uri="{BB962C8B-B14F-4D97-AF65-F5344CB8AC3E}">
        <p14:creationId xmlns:p14="http://schemas.microsoft.com/office/powerpoint/2010/main" val="8386159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790EB30-21A6-43AD-B50C-06C67FC56986}"/>
              </a:ext>
            </a:extLst>
          </p:cNvPr>
          <p:cNvSpPr/>
          <p:nvPr/>
        </p:nvSpPr>
        <p:spPr>
          <a:xfrm>
            <a:off x="-1" y="5700328"/>
            <a:ext cx="12191999" cy="1157672"/>
          </a:xfrm>
          <a:prstGeom prst="rect">
            <a:avLst/>
          </a:prstGeom>
          <a:solidFill>
            <a:srgbClr val="013D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6000" dirty="0"/>
              <a:t>Legality</a:t>
            </a:r>
            <a:endParaRPr kumimoji="0" lang="x-none" sz="3200" b="0" i="1" u="none" strike="noStrike" kern="1200" cap="none" spc="0" normalizeH="0" baseline="0" noProof="0" dirty="0">
              <a:ln>
                <a:noFill/>
              </a:ln>
              <a:solidFill>
                <a:prstClr val="white"/>
              </a:solidFill>
              <a:effectLst/>
              <a:uLnTx/>
              <a:uFillTx/>
              <a:latin typeface="Georgia" panose="02040502050405020303" pitchFamily="18" charset="0"/>
            </a:endParaRPr>
          </a:p>
        </p:txBody>
      </p:sp>
      <p:sp>
        <p:nvSpPr>
          <p:cNvPr id="6" name="Footer Placeholder 7">
            <a:extLst>
              <a:ext uri="{FF2B5EF4-FFF2-40B4-BE49-F238E27FC236}">
                <a16:creationId xmlns:a16="http://schemas.microsoft.com/office/drawing/2014/main" id="{32C25962-5752-4873-991B-7C7F354BD0A5}"/>
              </a:ext>
            </a:extLst>
          </p:cNvPr>
          <p:cNvSpPr txBox="1">
            <a:spLocks/>
          </p:cNvSpPr>
          <p:nvPr/>
        </p:nvSpPr>
        <p:spPr>
          <a:xfrm>
            <a:off x="1098306" y="6580707"/>
            <a:ext cx="1898929" cy="303272"/>
          </a:xfrm>
          <a:prstGeom prst="rect">
            <a:avLst/>
          </a:prstGeom>
        </p:spPr>
        <p:txBody>
          <a:bodyPr vert="horz" lIns="91440" tIns="45720" rIns="91440" bIns="45720" rtlCol="0" anchor="ctr"/>
          <a:lstStyle>
            <a:defPPr>
              <a:defRPr lang="x-none"/>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700" b="0" i="0" u="none" strike="noStrike" kern="1200" cap="none" spc="0" normalizeH="0" baseline="0" noProof="0" dirty="0">
                <a:ln>
                  <a:noFill/>
                </a:ln>
                <a:solidFill>
                  <a:prstClr val="black">
                    <a:tint val="75000"/>
                  </a:prstClr>
                </a:solidFill>
                <a:effectLst/>
                <a:uLnTx/>
                <a:uFillTx/>
                <a:latin typeface="Calibri Light" panose="020F0302020204030204"/>
                <a:ea typeface="+mn-ea"/>
                <a:cs typeface="+mn-cs"/>
              </a:rPr>
              <a:t>Copyright © 2021 Schuman Associates</a:t>
            </a:r>
            <a:endParaRPr kumimoji="0" lang="x-none" sz="700" b="0" i="0" u="none" strike="noStrike" kern="1200" cap="none" spc="0" normalizeH="0" baseline="0" noProof="0" dirty="0">
              <a:ln>
                <a:noFill/>
              </a:ln>
              <a:solidFill>
                <a:prstClr val="black">
                  <a:tint val="75000"/>
                </a:prstClr>
              </a:solidFill>
              <a:effectLst/>
              <a:uLnTx/>
              <a:uFillTx/>
              <a:latin typeface="Calibri Light" panose="020F0302020204030204"/>
              <a:ea typeface="+mn-ea"/>
              <a:cs typeface="+mn-cs"/>
            </a:endParaRPr>
          </a:p>
        </p:txBody>
      </p:sp>
      <p:pic>
        <p:nvPicPr>
          <p:cNvPr id="7" name="Picture 6">
            <a:extLst>
              <a:ext uri="{FF2B5EF4-FFF2-40B4-BE49-F238E27FC236}">
                <a16:creationId xmlns:a16="http://schemas.microsoft.com/office/drawing/2014/main" id="{C78D17E2-5745-467D-AE41-DC9B613E4B8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835" y="6532687"/>
            <a:ext cx="921276" cy="246758"/>
          </a:xfrm>
          <a:prstGeom prst="rect">
            <a:avLst/>
          </a:prstGeom>
        </p:spPr>
      </p:pic>
      <p:pic>
        <p:nvPicPr>
          <p:cNvPr id="14" name="Picture 13">
            <a:extLst>
              <a:ext uri="{FF2B5EF4-FFF2-40B4-BE49-F238E27FC236}">
                <a16:creationId xmlns:a16="http://schemas.microsoft.com/office/drawing/2014/main" id="{6AAE80FA-0920-40E8-854F-8A8B5C2D11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60481" b="37025"/>
          <a:stretch>
            <a:fillRect/>
          </a:stretch>
        </p:blipFill>
        <p:spPr bwMode="auto">
          <a:xfrm>
            <a:off x="0" y="0"/>
            <a:ext cx="12209463"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5A4C7BFE-2126-4C50-8611-F6390D7FCE52}"/>
              </a:ext>
            </a:extLst>
          </p:cNvPr>
          <p:cNvSpPr txBox="1"/>
          <p:nvPr/>
        </p:nvSpPr>
        <p:spPr>
          <a:xfrm>
            <a:off x="1018344" y="1080405"/>
            <a:ext cx="10395889" cy="2831544"/>
          </a:xfrm>
          <a:prstGeom prst="rect">
            <a:avLst/>
          </a:prstGeom>
          <a:noFill/>
        </p:spPr>
        <p:txBody>
          <a:bodyPr wrap="square">
            <a:spAutoFit/>
          </a:bodyPr>
          <a:lstStyle/>
          <a:p>
            <a:pPr marL="285750" indent="-285750">
              <a:buFont typeface="Arial" panose="020B0604020202020204" pitchFamily="34" charset="0"/>
              <a:buChar char="•"/>
            </a:pPr>
            <a:r>
              <a:rPr lang="en-US" sz="3200" dirty="0"/>
              <a:t>State aid is forbidden by article </a:t>
            </a:r>
            <a:r>
              <a:rPr lang="en-GB" sz="3200" dirty="0"/>
              <a:t>Art. 107-1 Treaty on the Functioning of the European Union (</a:t>
            </a:r>
            <a:r>
              <a:rPr lang="en-GB" sz="3200" dirty="0">
                <a:hlinkClick r:id="rId4">
                  <a:extLst>
                    <a:ext uri="{A12FA001-AC4F-418D-AE19-62706E023703}">
                      <ahyp:hlinkClr xmlns:ahyp="http://schemas.microsoft.com/office/drawing/2018/hyperlinkcolor" val="tx"/>
                    </a:ext>
                  </a:extLst>
                </a:hlinkClick>
              </a:rPr>
              <a:t>TFEU</a:t>
            </a:r>
            <a:r>
              <a:rPr lang="en-GB" sz="3200" dirty="0"/>
              <a:t>)</a:t>
            </a:r>
          </a:p>
          <a:p>
            <a:pPr marL="285750" indent="-285750">
              <a:buFont typeface="Arial" panose="020B0604020202020204" pitchFamily="34" charset="0"/>
              <a:buChar char="•"/>
            </a:pPr>
            <a:r>
              <a:rPr lang="en-GB" sz="3200" dirty="0"/>
              <a:t>One exception, ‘aid to promote the execution of an important project of common European Interest’(treaty 107-3)</a:t>
            </a:r>
          </a:p>
          <a:p>
            <a:pPr marL="285750" indent="-285750">
              <a:buFont typeface="Arial" panose="020B0604020202020204" pitchFamily="34" charset="0"/>
              <a:buChar char="•"/>
            </a:pPr>
            <a:endParaRPr lang="en-GB" dirty="0"/>
          </a:p>
        </p:txBody>
      </p:sp>
    </p:spTree>
    <p:extLst>
      <p:ext uri="{BB962C8B-B14F-4D97-AF65-F5344CB8AC3E}">
        <p14:creationId xmlns:p14="http://schemas.microsoft.com/office/powerpoint/2010/main" val="39829899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B43B837F-8FEA-4620-B784-D02C0F12E241}"/>
              </a:ext>
            </a:extLst>
          </p:cNvPr>
          <p:cNvSpPr/>
          <p:nvPr/>
        </p:nvSpPr>
        <p:spPr>
          <a:xfrm>
            <a:off x="0" y="5619750"/>
            <a:ext cx="12192000" cy="1238250"/>
          </a:xfrm>
          <a:prstGeom prst="rect">
            <a:avLst/>
          </a:prstGeom>
          <a:solidFill>
            <a:srgbClr val="013D7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B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364" name="Subtitle 2">
            <a:extLst>
              <a:ext uri="{FF2B5EF4-FFF2-40B4-BE49-F238E27FC236}">
                <a16:creationId xmlns:a16="http://schemas.microsoft.com/office/drawing/2014/main" id="{E5FC9959-D022-4660-87FE-3779BD32CDEF}"/>
              </a:ext>
            </a:extLst>
          </p:cNvPr>
          <p:cNvSpPr txBox="1">
            <a:spLocks noChangeArrowheads="1"/>
          </p:cNvSpPr>
          <p:nvPr/>
        </p:nvSpPr>
        <p:spPr bwMode="auto">
          <a:xfrm>
            <a:off x="0" y="5619750"/>
            <a:ext cx="12192000" cy="123825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0" marR="0" lvl="0" indent="0" algn="ctr" defTabSz="914400" rtl="0" eaLnBrk="1" fontAlgn="base" latinLnBrk="0" hangingPunct="1">
              <a:lnSpc>
                <a:spcPct val="90000"/>
              </a:lnSpc>
              <a:spcBef>
                <a:spcPts val="1000"/>
              </a:spcBef>
              <a:spcAft>
                <a:spcPct val="0"/>
              </a:spcAft>
              <a:buClrTx/>
              <a:buSzTx/>
              <a:buFont typeface="Arial" panose="020B0604020202020204" pitchFamily="34" charset="0"/>
              <a:buNone/>
              <a:tabLst/>
              <a:defRPr/>
            </a:pPr>
            <a:r>
              <a:rPr lang="en-US" sz="4400" dirty="0"/>
              <a:t>Types of aid</a:t>
            </a:r>
            <a:endParaRPr kumimoji="0" lang="ro-RO" altLang="en-US" sz="3200" b="0" i="1" u="none" strike="noStrike" kern="1200" cap="none" spc="0" normalizeH="0" baseline="0" noProof="0" dirty="0">
              <a:ln>
                <a:noFill/>
              </a:ln>
              <a:solidFill>
                <a:prstClr val="white"/>
              </a:solidFill>
              <a:effectLst/>
              <a:uLnTx/>
              <a:uFillTx/>
              <a:latin typeface="Georgia" panose="02040502050405020303" pitchFamily="18" charset="0"/>
              <a:ea typeface="+mn-ea"/>
              <a:cs typeface="+mn-cs"/>
            </a:endParaRPr>
          </a:p>
        </p:txBody>
      </p:sp>
      <p:sp>
        <p:nvSpPr>
          <p:cNvPr id="8" name="Footer Placeholder 7">
            <a:extLst>
              <a:ext uri="{FF2B5EF4-FFF2-40B4-BE49-F238E27FC236}">
                <a16:creationId xmlns:a16="http://schemas.microsoft.com/office/drawing/2014/main" id="{246252E6-9A69-4B17-8B2A-CD1757E0C4E6}"/>
              </a:ext>
            </a:extLst>
          </p:cNvPr>
          <p:cNvSpPr txBox="1">
            <a:spLocks/>
          </p:cNvSpPr>
          <p:nvPr/>
        </p:nvSpPr>
        <p:spPr>
          <a:xfrm>
            <a:off x="1098550" y="6580188"/>
            <a:ext cx="1898650" cy="303212"/>
          </a:xfrm>
          <a:prstGeom prst="rect">
            <a:avLst/>
          </a:prstGeom>
        </p:spPr>
        <p:txBody>
          <a:bodyPr anchor="ctr"/>
          <a:lstStyle>
            <a:defPPr>
              <a:defRPr lang="en-BE"/>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700" b="0" i="0" u="none" strike="noStrike" kern="1200" cap="none" spc="0" normalizeH="0" baseline="0" noProof="0" dirty="0">
                <a:ln>
                  <a:noFill/>
                </a:ln>
                <a:solidFill>
                  <a:prstClr val="black">
                    <a:tint val="75000"/>
                  </a:prstClr>
                </a:solidFill>
                <a:effectLst/>
                <a:uLnTx/>
                <a:uFillTx/>
                <a:latin typeface="Calibri Light" panose="020F0302020204030204"/>
                <a:ea typeface="+mn-ea"/>
                <a:cs typeface="+mn-cs"/>
              </a:rPr>
              <a:t>Copyright © 2021 Schuman Associates</a:t>
            </a:r>
            <a:endParaRPr kumimoji="0" lang="en-BE" sz="700" b="0" i="0" u="none" strike="noStrike" kern="1200" cap="none" spc="0" normalizeH="0" baseline="0" noProof="0" dirty="0">
              <a:ln>
                <a:noFill/>
              </a:ln>
              <a:solidFill>
                <a:prstClr val="black">
                  <a:tint val="75000"/>
                </a:prstClr>
              </a:solidFill>
              <a:effectLst/>
              <a:uLnTx/>
              <a:uFillTx/>
              <a:latin typeface="Calibri Light" panose="020F0302020204030204"/>
              <a:ea typeface="+mn-ea"/>
              <a:cs typeface="+mn-cs"/>
            </a:endParaRPr>
          </a:p>
        </p:txBody>
      </p:sp>
      <p:pic>
        <p:nvPicPr>
          <p:cNvPr id="15366" name="Picture 8">
            <a:extLst>
              <a:ext uri="{FF2B5EF4-FFF2-40B4-BE49-F238E27FC236}">
                <a16:creationId xmlns:a16="http://schemas.microsoft.com/office/drawing/2014/main" id="{0BFC7142-B81C-40AB-8055-BC5603FB59F0}"/>
              </a:ext>
            </a:extLst>
          </p:cNvPr>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122238" y="6532563"/>
            <a:ext cx="903287"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itle 1">
            <a:extLst>
              <a:ext uri="{FF2B5EF4-FFF2-40B4-BE49-F238E27FC236}">
                <a16:creationId xmlns:a16="http://schemas.microsoft.com/office/drawing/2014/main" id="{ACC808A4-9E89-4236-A0DE-FA9C5586A68B}"/>
              </a:ext>
            </a:extLst>
          </p:cNvPr>
          <p:cNvSpPr txBox="1">
            <a:spLocks/>
          </p:cNvSpPr>
          <p:nvPr/>
        </p:nvSpPr>
        <p:spPr>
          <a:xfrm>
            <a:off x="1232062" y="495957"/>
            <a:ext cx="9961455" cy="1048407"/>
          </a:xfrm>
          <a:prstGeom prst="rect">
            <a:avLst/>
          </a:prstGeom>
        </p:spPr>
        <p:txBody>
          <a:bodyPr/>
          <a:lstStyle>
            <a:lvl1pPr algn="l" rtl="0" eaLnBrk="1" fontAlgn="base" hangingPunct="1">
              <a:lnSpc>
                <a:spcPct val="90000"/>
              </a:lnSpc>
              <a:spcBef>
                <a:spcPct val="0"/>
              </a:spcBef>
              <a:spcAft>
                <a:spcPct val="0"/>
              </a:spcAft>
              <a:defRPr sz="4400" kern="1200">
                <a:solidFill>
                  <a:schemeClr val="tx1"/>
                </a:solidFill>
                <a:latin typeface="+mj-lt"/>
                <a:ea typeface="+mj-ea"/>
                <a:cs typeface="+mj-cs"/>
              </a:defRPr>
            </a:lvl1pPr>
            <a:lvl2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2pPr>
            <a:lvl3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3pPr>
            <a:lvl4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4pPr>
            <a:lvl5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5pPr>
            <a:lvl6pPr marL="4572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a:lstStyle>
          <a:p>
            <a:pPr algn="ctr"/>
            <a:r>
              <a:rPr lang="en-US"/>
              <a:t>Legibility for state aid </a:t>
            </a:r>
            <a:endParaRPr lang="en-US" dirty="0"/>
          </a:p>
        </p:txBody>
      </p:sp>
      <p:sp>
        <p:nvSpPr>
          <p:cNvPr id="9" name="Content Placeholder 2">
            <a:extLst>
              <a:ext uri="{FF2B5EF4-FFF2-40B4-BE49-F238E27FC236}">
                <a16:creationId xmlns:a16="http://schemas.microsoft.com/office/drawing/2014/main" id="{4226F17B-84C0-4047-A5A7-56470A54D616}"/>
              </a:ext>
            </a:extLst>
          </p:cNvPr>
          <p:cNvSpPr txBox="1">
            <a:spLocks/>
          </p:cNvSpPr>
          <p:nvPr/>
        </p:nvSpPr>
        <p:spPr>
          <a:xfrm>
            <a:off x="1025525" y="1488562"/>
            <a:ext cx="9701463" cy="4186990"/>
          </a:xfrm>
          <a:prstGeom prst="rect">
            <a:avLst/>
          </a:prstGeom>
        </p:spPr>
        <p:txBody>
          <a:bodyPr>
            <a:normAutofit fontScale="92500" lnSpcReduction="10000"/>
          </a:bodyPr>
          <a:lstStyle>
            <a:lvl1pPr marL="228600" indent="-228600" algn="l" rtl="0" eaLnBrk="1" fontAlgn="base" hangingPunct="1">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State aid can take many forms</a:t>
            </a:r>
          </a:p>
          <a:p>
            <a:pPr marL="514350" indent="-514350">
              <a:buFont typeface="+mj-lt"/>
              <a:buAutoNum type="arabicPeriod"/>
            </a:pPr>
            <a:r>
              <a:rPr lang="en-US" dirty="0"/>
              <a:t>Subsidies</a:t>
            </a:r>
          </a:p>
          <a:p>
            <a:pPr marL="514350" indent="-514350">
              <a:buFont typeface="+mj-lt"/>
              <a:buAutoNum type="arabicPeriod"/>
            </a:pPr>
            <a:r>
              <a:rPr lang="en-US" dirty="0"/>
              <a:t>Repayable advances</a:t>
            </a:r>
          </a:p>
          <a:p>
            <a:pPr marL="514350" indent="-514350">
              <a:buFont typeface="+mj-lt"/>
              <a:buAutoNum type="arabicPeriod"/>
            </a:pPr>
            <a:r>
              <a:rPr lang="en-US" dirty="0"/>
              <a:t>Soft loans</a:t>
            </a:r>
          </a:p>
          <a:p>
            <a:pPr marL="514350" indent="-514350">
              <a:buFont typeface="+mj-lt"/>
              <a:buAutoNum type="arabicPeriod"/>
            </a:pPr>
            <a:r>
              <a:rPr lang="en-US" dirty="0"/>
              <a:t>Equity</a:t>
            </a:r>
          </a:p>
          <a:p>
            <a:pPr marL="514350" indent="-514350">
              <a:buFont typeface="+mj-lt"/>
              <a:buAutoNum type="arabicPeriod"/>
            </a:pPr>
            <a:r>
              <a:rPr lang="en-US" dirty="0"/>
              <a:t>Guarantees</a:t>
            </a:r>
          </a:p>
          <a:p>
            <a:pPr marL="0" indent="0">
              <a:buFont typeface="Arial" panose="020B0604020202020204" pitchFamily="34" charset="0"/>
              <a:buNone/>
            </a:pPr>
            <a:r>
              <a:rPr lang="en-US" dirty="0"/>
              <a:t>These can all distort the market and so it must be shown that:</a:t>
            </a:r>
          </a:p>
          <a:p>
            <a:pPr marL="514350" indent="-514350">
              <a:buFont typeface="+mj-lt"/>
              <a:buAutoNum type="arabicPeriod"/>
            </a:pPr>
            <a:r>
              <a:rPr lang="en-US" dirty="0"/>
              <a:t>The instrument is the most appropriate measure</a:t>
            </a:r>
          </a:p>
          <a:p>
            <a:pPr marL="514350" indent="-514350">
              <a:buFont typeface="+mj-lt"/>
              <a:buAutoNum type="arabicPeriod"/>
            </a:pPr>
            <a:r>
              <a:rPr lang="en-US" dirty="0"/>
              <a:t>No private funding is available </a:t>
            </a:r>
          </a:p>
          <a:p>
            <a:pPr marL="514350" indent="-514350">
              <a:buFont typeface="+mj-lt"/>
              <a:buAutoNum type="arabicPeriod"/>
            </a:pPr>
            <a:endParaRPr lang="en-US" dirty="0"/>
          </a:p>
          <a:p>
            <a:pPr marL="0" indent="0">
              <a:buFont typeface="Arial" panose="020B0604020202020204" pitchFamily="34" charset="0"/>
              <a:buNone/>
            </a:pPr>
            <a:endParaRPr lang="en-US" dirty="0"/>
          </a:p>
        </p:txBody>
      </p:sp>
    </p:spTree>
    <p:extLst>
      <p:ext uri="{BB962C8B-B14F-4D97-AF65-F5344CB8AC3E}">
        <p14:creationId xmlns:p14="http://schemas.microsoft.com/office/powerpoint/2010/main" val="42001623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B43B837F-8FEA-4620-B784-D02C0F12E241}"/>
              </a:ext>
            </a:extLst>
          </p:cNvPr>
          <p:cNvSpPr/>
          <p:nvPr/>
        </p:nvSpPr>
        <p:spPr>
          <a:xfrm>
            <a:off x="0" y="5619750"/>
            <a:ext cx="12192000" cy="1238250"/>
          </a:xfrm>
          <a:prstGeom prst="rect">
            <a:avLst/>
          </a:prstGeom>
          <a:solidFill>
            <a:srgbClr val="013D7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B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364" name="Subtitle 2">
            <a:extLst>
              <a:ext uri="{FF2B5EF4-FFF2-40B4-BE49-F238E27FC236}">
                <a16:creationId xmlns:a16="http://schemas.microsoft.com/office/drawing/2014/main" id="{E5FC9959-D022-4660-87FE-3779BD32CDEF}"/>
              </a:ext>
            </a:extLst>
          </p:cNvPr>
          <p:cNvSpPr txBox="1">
            <a:spLocks noChangeArrowheads="1"/>
          </p:cNvSpPr>
          <p:nvPr/>
        </p:nvSpPr>
        <p:spPr bwMode="auto">
          <a:xfrm>
            <a:off x="0" y="5619750"/>
            <a:ext cx="12192000" cy="123825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0" marR="0" lvl="0" indent="0" algn="ctr" defTabSz="914400" rtl="0" eaLnBrk="1" fontAlgn="base" latinLnBrk="0" hangingPunct="1">
              <a:lnSpc>
                <a:spcPct val="90000"/>
              </a:lnSpc>
              <a:spcBef>
                <a:spcPts val="1000"/>
              </a:spcBef>
              <a:spcAft>
                <a:spcPct val="0"/>
              </a:spcAft>
              <a:buClrTx/>
              <a:buSzTx/>
              <a:buFont typeface="Arial" panose="020B0604020202020204" pitchFamily="34" charset="0"/>
              <a:buNone/>
              <a:tabLst/>
              <a:defRPr/>
            </a:pPr>
            <a:r>
              <a:rPr lang="en-US" sz="4400" dirty="0"/>
              <a:t>Characteristics of IPCEI projects</a:t>
            </a:r>
            <a:endParaRPr kumimoji="0" lang="ro-RO" altLang="en-US" sz="3200" b="0" i="1" u="none" strike="noStrike" kern="1200" cap="none" spc="0" normalizeH="0" baseline="0" noProof="0" dirty="0">
              <a:ln>
                <a:noFill/>
              </a:ln>
              <a:solidFill>
                <a:prstClr val="white"/>
              </a:solidFill>
              <a:effectLst/>
              <a:uLnTx/>
              <a:uFillTx/>
              <a:latin typeface="Georgia" panose="02040502050405020303" pitchFamily="18" charset="0"/>
              <a:ea typeface="+mn-ea"/>
              <a:cs typeface="+mn-cs"/>
            </a:endParaRPr>
          </a:p>
        </p:txBody>
      </p:sp>
      <p:sp>
        <p:nvSpPr>
          <p:cNvPr id="8" name="Footer Placeholder 7">
            <a:extLst>
              <a:ext uri="{FF2B5EF4-FFF2-40B4-BE49-F238E27FC236}">
                <a16:creationId xmlns:a16="http://schemas.microsoft.com/office/drawing/2014/main" id="{246252E6-9A69-4B17-8B2A-CD1757E0C4E6}"/>
              </a:ext>
            </a:extLst>
          </p:cNvPr>
          <p:cNvSpPr txBox="1">
            <a:spLocks/>
          </p:cNvSpPr>
          <p:nvPr/>
        </p:nvSpPr>
        <p:spPr>
          <a:xfrm>
            <a:off x="1098550" y="6580188"/>
            <a:ext cx="1898650" cy="303212"/>
          </a:xfrm>
          <a:prstGeom prst="rect">
            <a:avLst/>
          </a:prstGeom>
        </p:spPr>
        <p:txBody>
          <a:bodyPr anchor="ctr"/>
          <a:lstStyle>
            <a:defPPr>
              <a:defRPr lang="en-BE"/>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700" b="0" i="0" u="none" strike="noStrike" kern="1200" cap="none" spc="0" normalizeH="0" baseline="0" noProof="0" dirty="0">
                <a:ln>
                  <a:noFill/>
                </a:ln>
                <a:solidFill>
                  <a:prstClr val="black">
                    <a:tint val="75000"/>
                  </a:prstClr>
                </a:solidFill>
                <a:effectLst/>
                <a:uLnTx/>
                <a:uFillTx/>
                <a:latin typeface="Calibri Light" panose="020F0302020204030204"/>
                <a:ea typeface="+mn-ea"/>
                <a:cs typeface="+mn-cs"/>
              </a:rPr>
              <a:t>Copyright © 2021 Schuman Associates</a:t>
            </a:r>
            <a:endParaRPr kumimoji="0" lang="en-BE" sz="700" b="0" i="0" u="none" strike="noStrike" kern="1200" cap="none" spc="0" normalizeH="0" baseline="0" noProof="0" dirty="0">
              <a:ln>
                <a:noFill/>
              </a:ln>
              <a:solidFill>
                <a:prstClr val="black">
                  <a:tint val="75000"/>
                </a:prstClr>
              </a:solidFill>
              <a:effectLst/>
              <a:uLnTx/>
              <a:uFillTx/>
              <a:latin typeface="Calibri Light" panose="020F0302020204030204"/>
              <a:ea typeface="+mn-ea"/>
              <a:cs typeface="+mn-cs"/>
            </a:endParaRPr>
          </a:p>
        </p:txBody>
      </p:sp>
      <p:pic>
        <p:nvPicPr>
          <p:cNvPr id="15366" name="Picture 8">
            <a:extLst>
              <a:ext uri="{FF2B5EF4-FFF2-40B4-BE49-F238E27FC236}">
                <a16:creationId xmlns:a16="http://schemas.microsoft.com/office/drawing/2014/main" id="{0BFC7142-B81C-40AB-8055-BC5603FB59F0}"/>
              </a:ext>
            </a:extLst>
          </p:cNvPr>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122238" y="6532563"/>
            <a:ext cx="903287"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itle 1">
            <a:extLst>
              <a:ext uri="{FF2B5EF4-FFF2-40B4-BE49-F238E27FC236}">
                <a16:creationId xmlns:a16="http://schemas.microsoft.com/office/drawing/2014/main" id="{654C18CB-BEC5-4255-BCEA-943ADA7768A8}"/>
              </a:ext>
            </a:extLst>
          </p:cNvPr>
          <p:cNvSpPr txBox="1">
            <a:spLocks/>
          </p:cNvSpPr>
          <p:nvPr/>
        </p:nvSpPr>
        <p:spPr>
          <a:xfrm>
            <a:off x="1279360" y="575441"/>
            <a:ext cx="10018713" cy="1752599"/>
          </a:xfrm>
          <a:prstGeom prst="rect">
            <a:avLst/>
          </a:prstGeom>
        </p:spPr>
        <p:txBody>
          <a:bodyPr/>
          <a:lstStyle>
            <a:lvl1pPr algn="l" rtl="0" eaLnBrk="1" fontAlgn="base" hangingPunct="1">
              <a:lnSpc>
                <a:spcPct val="90000"/>
              </a:lnSpc>
              <a:spcBef>
                <a:spcPct val="0"/>
              </a:spcBef>
              <a:spcAft>
                <a:spcPct val="0"/>
              </a:spcAft>
              <a:defRPr sz="4400" kern="1200">
                <a:solidFill>
                  <a:schemeClr val="tx1"/>
                </a:solidFill>
                <a:latin typeface="+mj-lt"/>
                <a:ea typeface="+mj-ea"/>
                <a:cs typeface="+mj-cs"/>
              </a:defRPr>
            </a:lvl1pPr>
            <a:lvl2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2pPr>
            <a:lvl3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3pPr>
            <a:lvl4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4pPr>
            <a:lvl5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5pPr>
            <a:lvl6pPr marL="4572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a:lstStyle>
          <a:p>
            <a:pPr algn="ctr"/>
            <a:r>
              <a:rPr lang="en-US" dirty="0"/>
              <a:t>The three types of projects</a:t>
            </a:r>
          </a:p>
        </p:txBody>
      </p:sp>
      <p:sp>
        <p:nvSpPr>
          <p:cNvPr id="9" name="Content Placeholder 2">
            <a:extLst>
              <a:ext uri="{FF2B5EF4-FFF2-40B4-BE49-F238E27FC236}">
                <a16:creationId xmlns:a16="http://schemas.microsoft.com/office/drawing/2014/main" id="{08A79189-9F93-4F71-8811-FB516DFF90B8}"/>
              </a:ext>
            </a:extLst>
          </p:cNvPr>
          <p:cNvSpPr txBox="1">
            <a:spLocks/>
          </p:cNvSpPr>
          <p:nvPr/>
        </p:nvSpPr>
        <p:spPr>
          <a:xfrm>
            <a:off x="1484310" y="2666999"/>
            <a:ext cx="10018713" cy="3124201"/>
          </a:xfrm>
          <a:prstGeom prst="rect">
            <a:avLst/>
          </a:prstGeom>
        </p:spPr>
        <p:txBody>
          <a:bodyPr/>
          <a:lstStyle>
            <a:lvl1pPr marL="228600" indent="-228600" algn="l" rtl="0" eaLnBrk="1" fontAlgn="base" hangingPunct="1">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The IPCEI funds both Capex and </a:t>
            </a:r>
            <a:r>
              <a:rPr lang="en-US" dirty="0" err="1"/>
              <a:t>Opex</a:t>
            </a:r>
            <a:r>
              <a:rPr lang="en-US" dirty="0"/>
              <a:t> for R&amp;D/FID and construction of infrastructure in Environmental, Energy and Transport projects</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Projects are generally very large(billions), Long term(5+ years)</a:t>
            </a:r>
          </a:p>
        </p:txBody>
      </p:sp>
    </p:spTree>
    <p:extLst>
      <p:ext uri="{BB962C8B-B14F-4D97-AF65-F5344CB8AC3E}">
        <p14:creationId xmlns:p14="http://schemas.microsoft.com/office/powerpoint/2010/main" val="31901188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B43B837F-8FEA-4620-B784-D02C0F12E241}"/>
              </a:ext>
            </a:extLst>
          </p:cNvPr>
          <p:cNvSpPr/>
          <p:nvPr/>
        </p:nvSpPr>
        <p:spPr>
          <a:xfrm>
            <a:off x="0" y="5619750"/>
            <a:ext cx="12192000" cy="1238250"/>
          </a:xfrm>
          <a:prstGeom prst="rect">
            <a:avLst/>
          </a:prstGeom>
          <a:solidFill>
            <a:srgbClr val="013D7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B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364" name="Subtitle 2">
            <a:extLst>
              <a:ext uri="{FF2B5EF4-FFF2-40B4-BE49-F238E27FC236}">
                <a16:creationId xmlns:a16="http://schemas.microsoft.com/office/drawing/2014/main" id="{E5FC9959-D022-4660-87FE-3779BD32CDEF}"/>
              </a:ext>
            </a:extLst>
          </p:cNvPr>
          <p:cNvSpPr txBox="1">
            <a:spLocks noChangeArrowheads="1"/>
          </p:cNvSpPr>
          <p:nvPr/>
        </p:nvSpPr>
        <p:spPr bwMode="auto">
          <a:xfrm>
            <a:off x="0" y="5619750"/>
            <a:ext cx="12192000" cy="123825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0" marR="0" lvl="0" indent="0" algn="ctr" defTabSz="914400" rtl="0" eaLnBrk="1" fontAlgn="base" latinLnBrk="0" hangingPunct="1">
              <a:lnSpc>
                <a:spcPct val="90000"/>
              </a:lnSpc>
              <a:spcBef>
                <a:spcPts val="1000"/>
              </a:spcBef>
              <a:spcAft>
                <a:spcPct val="0"/>
              </a:spcAft>
              <a:buClrTx/>
              <a:buSzTx/>
              <a:buFont typeface="Arial" panose="020B0604020202020204" pitchFamily="34" charset="0"/>
              <a:buNone/>
              <a:tabLst/>
              <a:defRPr/>
            </a:pPr>
            <a:r>
              <a:rPr lang="en-US" sz="4400" dirty="0"/>
              <a:t>Basic structure</a:t>
            </a:r>
            <a:endParaRPr kumimoji="0" lang="ro-RO" altLang="en-US" sz="3200" b="0" i="1" u="none" strike="noStrike" kern="1200" cap="none" spc="0" normalizeH="0" baseline="0" noProof="0" dirty="0">
              <a:ln>
                <a:noFill/>
              </a:ln>
              <a:solidFill>
                <a:prstClr val="white"/>
              </a:solidFill>
              <a:effectLst/>
              <a:uLnTx/>
              <a:uFillTx/>
              <a:latin typeface="Georgia" panose="02040502050405020303" pitchFamily="18" charset="0"/>
              <a:ea typeface="+mn-ea"/>
              <a:cs typeface="+mn-cs"/>
            </a:endParaRPr>
          </a:p>
        </p:txBody>
      </p:sp>
      <p:sp>
        <p:nvSpPr>
          <p:cNvPr id="8" name="Footer Placeholder 7">
            <a:extLst>
              <a:ext uri="{FF2B5EF4-FFF2-40B4-BE49-F238E27FC236}">
                <a16:creationId xmlns:a16="http://schemas.microsoft.com/office/drawing/2014/main" id="{246252E6-9A69-4B17-8B2A-CD1757E0C4E6}"/>
              </a:ext>
            </a:extLst>
          </p:cNvPr>
          <p:cNvSpPr txBox="1">
            <a:spLocks/>
          </p:cNvSpPr>
          <p:nvPr/>
        </p:nvSpPr>
        <p:spPr>
          <a:xfrm>
            <a:off x="1098550" y="6580188"/>
            <a:ext cx="1898650" cy="303212"/>
          </a:xfrm>
          <a:prstGeom prst="rect">
            <a:avLst/>
          </a:prstGeom>
        </p:spPr>
        <p:txBody>
          <a:bodyPr anchor="ctr"/>
          <a:lstStyle>
            <a:defPPr>
              <a:defRPr lang="en-BE"/>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700" b="0" i="0" u="none" strike="noStrike" kern="1200" cap="none" spc="0" normalizeH="0" baseline="0" noProof="0" dirty="0">
                <a:ln>
                  <a:noFill/>
                </a:ln>
                <a:solidFill>
                  <a:prstClr val="black">
                    <a:tint val="75000"/>
                  </a:prstClr>
                </a:solidFill>
                <a:effectLst/>
                <a:uLnTx/>
                <a:uFillTx/>
                <a:latin typeface="Calibri Light" panose="020F0302020204030204"/>
                <a:ea typeface="+mn-ea"/>
                <a:cs typeface="+mn-cs"/>
              </a:rPr>
              <a:t>Copyright © 2021 Schuman Associates</a:t>
            </a:r>
            <a:endParaRPr kumimoji="0" lang="en-BE" sz="700" b="0" i="0" u="none" strike="noStrike" kern="1200" cap="none" spc="0" normalizeH="0" baseline="0" noProof="0" dirty="0">
              <a:ln>
                <a:noFill/>
              </a:ln>
              <a:solidFill>
                <a:prstClr val="black">
                  <a:tint val="75000"/>
                </a:prstClr>
              </a:solidFill>
              <a:effectLst/>
              <a:uLnTx/>
              <a:uFillTx/>
              <a:latin typeface="Calibri Light" panose="020F0302020204030204"/>
              <a:ea typeface="+mn-ea"/>
              <a:cs typeface="+mn-cs"/>
            </a:endParaRPr>
          </a:p>
        </p:txBody>
      </p:sp>
      <p:pic>
        <p:nvPicPr>
          <p:cNvPr id="15366" name="Picture 8">
            <a:extLst>
              <a:ext uri="{FF2B5EF4-FFF2-40B4-BE49-F238E27FC236}">
                <a16:creationId xmlns:a16="http://schemas.microsoft.com/office/drawing/2014/main" id="{0BFC7142-B81C-40AB-8055-BC5603FB59F0}"/>
              </a:ext>
            </a:extLst>
          </p:cNvPr>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122238" y="6532563"/>
            <a:ext cx="903287"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itle 1">
            <a:extLst>
              <a:ext uri="{FF2B5EF4-FFF2-40B4-BE49-F238E27FC236}">
                <a16:creationId xmlns:a16="http://schemas.microsoft.com/office/drawing/2014/main" id="{03D4F6B5-B89C-4A08-A0B4-240566628A9D}"/>
              </a:ext>
            </a:extLst>
          </p:cNvPr>
          <p:cNvSpPr txBox="1">
            <a:spLocks/>
          </p:cNvSpPr>
          <p:nvPr/>
        </p:nvSpPr>
        <p:spPr>
          <a:xfrm>
            <a:off x="1484311" y="685800"/>
            <a:ext cx="10018713" cy="1102895"/>
          </a:xfrm>
          <a:prstGeom prst="rect">
            <a:avLst/>
          </a:prstGeom>
        </p:spPr>
        <p:txBody>
          <a:bodyPr/>
          <a:lstStyle>
            <a:lvl1pPr algn="l" rtl="0" eaLnBrk="1" fontAlgn="base" hangingPunct="1">
              <a:lnSpc>
                <a:spcPct val="90000"/>
              </a:lnSpc>
              <a:spcBef>
                <a:spcPct val="0"/>
              </a:spcBef>
              <a:spcAft>
                <a:spcPct val="0"/>
              </a:spcAft>
              <a:defRPr sz="4400" kern="1200">
                <a:solidFill>
                  <a:schemeClr val="tx1"/>
                </a:solidFill>
                <a:latin typeface="+mj-lt"/>
                <a:ea typeface="+mj-ea"/>
                <a:cs typeface="+mj-cs"/>
              </a:defRPr>
            </a:lvl1pPr>
            <a:lvl2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2pPr>
            <a:lvl3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3pPr>
            <a:lvl4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4pPr>
            <a:lvl5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5pPr>
            <a:lvl6pPr marL="4572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a:lstStyle>
          <a:p>
            <a:pPr algn="ctr"/>
            <a:r>
              <a:rPr lang="en-US"/>
              <a:t>Eligible versus non-eligible costs</a:t>
            </a:r>
            <a:endParaRPr lang="en-US" dirty="0"/>
          </a:p>
        </p:txBody>
      </p:sp>
      <p:sp>
        <p:nvSpPr>
          <p:cNvPr id="9" name="Rectangle 8">
            <a:extLst>
              <a:ext uri="{FF2B5EF4-FFF2-40B4-BE49-F238E27FC236}">
                <a16:creationId xmlns:a16="http://schemas.microsoft.com/office/drawing/2014/main" id="{6F79A001-F3D2-48D4-B3F2-4584DD3F6549}"/>
              </a:ext>
            </a:extLst>
          </p:cNvPr>
          <p:cNvSpPr/>
          <p:nvPr/>
        </p:nvSpPr>
        <p:spPr>
          <a:xfrm>
            <a:off x="1098550" y="1788695"/>
            <a:ext cx="4694262" cy="19410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CAD96A26-8F2C-4A57-9E71-03C560147383}"/>
              </a:ext>
            </a:extLst>
          </p:cNvPr>
          <p:cNvSpPr txBox="1"/>
          <p:nvPr/>
        </p:nvSpPr>
        <p:spPr>
          <a:xfrm>
            <a:off x="1706207" y="2176045"/>
            <a:ext cx="3031958" cy="1077218"/>
          </a:xfrm>
          <a:prstGeom prst="rect">
            <a:avLst/>
          </a:prstGeom>
          <a:noFill/>
          <a:effectLst>
            <a:glow rad="190500">
              <a:schemeClr val="accent5">
                <a:satMod val="175000"/>
                <a:alpha val="40000"/>
              </a:schemeClr>
            </a:glow>
          </a:effectLst>
        </p:spPr>
        <p:txBody>
          <a:bodyPr wrap="square" rtlCol="0">
            <a:spAutoFit/>
          </a:bodyPr>
          <a:lstStyle/>
          <a:p>
            <a:r>
              <a:rPr lang="en-US" sz="3200" dirty="0">
                <a:effectLst>
                  <a:glow rad="190500">
                    <a:schemeClr val="accent1">
                      <a:satMod val="175000"/>
                      <a:alpha val="40000"/>
                    </a:schemeClr>
                  </a:glow>
                </a:effectLst>
              </a:rPr>
              <a:t>Non-eligible costs</a:t>
            </a:r>
          </a:p>
        </p:txBody>
      </p:sp>
      <p:sp>
        <p:nvSpPr>
          <p:cNvPr id="11" name="Rectangle 10">
            <a:extLst>
              <a:ext uri="{FF2B5EF4-FFF2-40B4-BE49-F238E27FC236}">
                <a16:creationId xmlns:a16="http://schemas.microsoft.com/office/drawing/2014/main" id="{200ABD7F-7556-4FF4-AA8A-3FD5A9185E06}"/>
              </a:ext>
            </a:extLst>
          </p:cNvPr>
          <p:cNvSpPr/>
          <p:nvPr/>
        </p:nvSpPr>
        <p:spPr>
          <a:xfrm>
            <a:off x="5792812" y="1788695"/>
            <a:ext cx="3697229" cy="194109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C78116C9-E3AB-4112-8865-A02534815EB2}"/>
              </a:ext>
            </a:extLst>
          </p:cNvPr>
          <p:cNvSpPr txBox="1"/>
          <p:nvPr/>
        </p:nvSpPr>
        <p:spPr>
          <a:xfrm>
            <a:off x="6096000" y="2314698"/>
            <a:ext cx="3031958" cy="584775"/>
          </a:xfrm>
          <a:prstGeom prst="rect">
            <a:avLst/>
          </a:prstGeom>
          <a:noFill/>
        </p:spPr>
        <p:txBody>
          <a:bodyPr wrap="square" rtlCol="0">
            <a:spAutoFit/>
          </a:bodyPr>
          <a:lstStyle/>
          <a:p>
            <a:r>
              <a:rPr lang="en-US" sz="3200" dirty="0"/>
              <a:t>Eligible costs</a:t>
            </a:r>
          </a:p>
        </p:txBody>
      </p:sp>
      <p:sp>
        <p:nvSpPr>
          <p:cNvPr id="13" name="Arrow: Right 12">
            <a:extLst>
              <a:ext uri="{FF2B5EF4-FFF2-40B4-BE49-F238E27FC236}">
                <a16:creationId xmlns:a16="http://schemas.microsoft.com/office/drawing/2014/main" id="{3137A7DC-FE7D-44DA-90AE-2625E008E4F0}"/>
              </a:ext>
            </a:extLst>
          </p:cNvPr>
          <p:cNvSpPr/>
          <p:nvPr/>
        </p:nvSpPr>
        <p:spPr>
          <a:xfrm>
            <a:off x="6096000" y="4049503"/>
            <a:ext cx="2764635" cy="1000717"/>
          </a:xfrm>
          <a:prstGeom prst="right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dirty="0"/>
              <a:t>State-Aid(up to 100%)</a:t>
            </a:r>
          </a:p>
        </p:txBody>
      </p:sp>
    </p:spTree>
    <p:extLst>
      <p:ext uri="{BB962C8B-B14F-4D97-AF65-F5344CB8AC3E}">
        <p14:creationId xmlns:p14="http://schemas.microsoft.com/office/powerpoint/2010/main" val="33893885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B43B837F-8FEA-4620-B784-D02C0F12E241}"/>
              </a:ext>
            </a:extLst>
          </p:cNvPr>
          <p:cNvSpPr/>
          <p:nvPr/>
        </p:nvSpPr>
        <p:spPr>
          <a:xfrm>
            <a:off x="0" y="5619750"/>
            <a:ext cx="12192000" cy="1238250"/>
          </a:xfrm>
          <a:prstGeom prst="rect">
            <a:avLst/>
          </a:prstGeom>
          <a:solidFill>
            <a:srgbClr val="013D7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B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364" name="Subtitle 2">
            <a:extLst>
              <a:ext uri="{FF2B5EF4-FFF2-40B4-BE49-F238E27FC236}">
                <a16:creationId xmlns:a16="http://schemas.microsoft.com/office/drawing/2014/main" id="{E5FC9959-D022-4660-87FE-3779BD32CDEF}"/>
              </a:ext>
            </a:extLst>
          </p:cNvPr>
          <p:cNvSpPr txBox="1">
            <a:spLocks noChangeArrowheads="1"/>
          </p:cNvSpPr>
          <p:nvPr/>
        </p:nvSpPr>
        <p:spPr bwMode="auto">
          <a:xfrm>
            <a:off x="0" y="5619750"/>
            <a:ext cx="12192000" cy="123825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0" marR="0" lvl="0" indent="0" algn="ctr" defTabSz="914400" rtl="0" eaLnBrk="1" fontAlgn="base" latinLnBrk="0" hangingPunct="1">
              <a:lnSpc>
                <a:spcPct val="90000"/>
              </a:lnSpc>
              <a:spcBef>
                <a:spcPts val="1000"/>
              </a:spcBef>
              <a:spcAft>
                <a:spcPct val="0"/>
              </a:spcAft>
              <a:buClrTx/>
              <a:buSzTx/>
              <a:buFont typeface="Arial" panose="020B0604020202020204" pitchFamily="34" charset="0"/>
              <a:buNone/>
              <a:tabLst/>
              <a:defRPr/>
            </a:pPr>
            <a:r>
              <a:rPr lang="en-US" altLang="en-US" sz="3200" i="1" dirty="0">
                <a:solidFill>
                  <a:prstClr val="white"/>
                </a:solidFill>
                <a:latin typeface="Georgia" panose="02040502050405020303" pitchFamily="18" charset="0"/>
              </a:rPr>
              <a:t>Legibility of research</a:t>
            </a:r>
            <a:endParaRPr kumimoji="0" lang="ro-RO" altLang="en-US" sz="3200" b="0" i="1" u="none" strike="noStrike" kern="1200" cap="none" spc="0" normalizeH="0" baseline="0" noProof="0" dirty="0">
              <a:ln>
                <a:noFill/>
              </a:ln>
              <a:solidFill>
                <a:prstClr val="white"/>
              </a:solidFill>
              <a:effectLst/>
              <a:uLnTx/>
              <a:uFillTx/>
              <a:latin typeface="Georgia" panose="02040502050405020303" pitchFamily="18" charset="0"/>
              <a:ea typeface="+mn-ea"/>
              <a:cs typeface="+mn-cs"/>
            </a:endParaRPr>
          </a:p>
        </p:txBody>
      </p:sp>
      <p:sp>
        <p:nvSpPr>
          <p:cNvPr id="8" name="Footer Placeholder 7">
            <a:extLst>
              <a:ext uri="{FF2B5EF4-FFF2-40B4-BE49-F238E27FC236}">
                <a16:creationId xmlns:a16="http://schemas.microsoft.com/office/drawing/2014/main" id="{246252E6-9A69-4B17-8B2A-CD1757E0C4E6}"/>
              </a:ext>
            </a:extLst>
          </p:cNvPr>
          <p:cNvSpPr txBox="1">
            <a:spLocks/>
          </p:cNvSpPr>
          <p:nvPr/>
        </p:nvSpPr>
        <p:spPr>
          <a:xfrm>
            <a:off x="1098550" y="6580188"/>
            <a:ext cx="1898650" cy="303212"/>
          </a:xfrm>
          <a:prstGeom prst="rect">
            <a:avLst/>
          </a:prstGeom>
        </p:spPr>
        <p:txBody>
          <a:bodyPr anchor="ctr"/>
          <a:lstStyle>
            <a:defPPr>
              <a:defRPr lang="en-BE"/>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700" b="0" i="0" u="none" strike="noStrike" kern="1200" cap="none" spc="0" normalizeH="0" baseline="0" noProof="0" dirty="0">
                <a:ln>
                  <a:noFill/>
                </a:ln>
                <a:solidFill>
                  <a:prstClr val="black">
                    <a:tint val="75000"/>
                  </a:prstClr>
                </a:solidFill>
                <a:effectLst/>
                <a:uLnTx/>
                <a:uFillTx/>
                <a:latin typeface="Calibri Light" panose="020F0302020204030204"/>
                <a:ea typeface="+mn-ea"/>
                <a:cs typeface="+mn-cs"/>
              </a:rPr>
              <a:t>Copyright © 2021 Schuman Associates</a:t>
            </a:r>
            <a:endParaRPr kumimoji="0" lang="en-BE" sz="700" b="0" i="0" u="none" strike="noStrike" kern="1200" cap="none" spc="0" normalizeH="0" baseline="0" noProof="0" dirty="0">
              <a:ln>
                <a:noFill/>
              </a:ln>
              <a:solidFill>
                <a:prstClr val="black">
                  <a:tint val="75000"/>
                </a:prstClr>
              </a:solidFill>
              <a:effectLst/>
              <a:uLnTx/>
              <a:uFillTx/>
              <a:latin typeface="Calibri Light" panose="020F0302020204030204"/>
              <a:ea typeface="+mn-ea"/>
              <a:cs typeface="+mn-cs"/>
            </a:endParaRPr>
          </a:p>
        </p:txBody>
      </p:sp>
      <p:pic>
        <p:nvPicPr>
          <p:cNvPr id="15366" name="Picture 8">
            <a:extLst>
              <a:ext uri="{FF2B5EF4-FFF2-40B4-BE49-F238E27FC236}">
                <a16:creationId xmlns:a16="http://schemas.microsoft.com/office/drawing/2014/main" id="{0BFC7142-B81C-40AB-8055-BC5603FB59F0}"/>
              </a:ext>
            </a:extLst>
          </p:cNvPr>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122238" y="6532563"/>
            <a:ext cx="903287"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itle 1">
            <a:extLst>
              <a:ext uri="{FF2B5EF4-FFF2-40B4-BE49-F238E27FC236}">
                <a16:creationId xmlns:a16="http://schemas.microsoft.com/office/drawing/2014/main" id="{FF968C7E-E4B9-4DAF-A9C3-DDAAA93EC713}"/>
              </a:ext>
            </a:extLst>
          </p:cNvPr>
          <p:cNvSpPr txBox="1">
            <a:spLocks/>
          </p:cNvSpPr>
          <p:nvPr/>
        </p:nvSpPr>
        <p:spPr>
          <a:xfrm>
            <a:off x="1232063" y="543911"/>
            <a:ext cx="10018713" cy="1219200"/>
          </a:xfrm>
          <a:prstGeom prst="rect">
            <a:avLst/>
          </a:prstGeom>
        </p:spPr>
        <p:txBody>
          <a:bodyPr/>
          <a:lstStyle>
            <a:lvl1pPr algn="l" rtl="0" eaLnBrk="1" fontAlgn="base" hangingPunct="1">
              <a:lnSpc>
                <a:spcPct val="90000"/>
              </a:lnSpc>
              <a:spcBef>
                <a:spcPct val="0"/>
              </a:spcBef>
              <a:spcAft>
                <a:spcPct val="0"/>
              </a:spcAft>
              <a:defRPr sz="4400" kern="1200">
                <a:solidFill>
                  <a:schemeClr val="tx1"/>
                </a:solidFill>
                <a:latin typeface="+mj-lt"/>
                <a:ea typeface="+mj-ea"/>
                <a:cs typeface="+mj-cs"/>
              </a:defRPr>
            </a:lvl1pPr>
            <a:lvl2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2pPr>
            <a:lvl3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3pPr>
            <a:lvl4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4pPr>
            <a:lvl5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5pPr>
            <a:lvl6pPr marL="4572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a:lstStyle>
          <a:p>
            <a:pPr algn="ctr"/>
            <a:r>
              <a:rPr lang="en-US"/>
              <a:t>Eligible costs: R&amp;D</a:t>
            </a:r>
            <a:endParaRPr lang="en-US" dirty="0"/>
          </a:p>
        </p:txBody>
      </p:sp>
      <p:sp>
        <p:nvSpPr>
          <p:cNvPr id="9" name="Content Placeholder 2">
            <a:extLst>
              <a:ext uri="{FF2B5EF4-FFF2-40B4-BE49-F238E27FC236}">
                <a16:creationId xmlns:a16="http://schemas.microsoft.com/office/drawing/2014/main" id="{3A891488-C7A3-4F7E-AD4B-E62B01C398FB}"/>
              </a:ext>
            </a:extLst>
          </p:cNvPr>
          <p:cNvSpPr txBox="1">
            <a:spLocks/>
          </p:cNvSpPr>
          <p:nvPr/>
        </p:nvSpPr>
        <p:spPr>
          <a:xfrm>
            <a:off x="1232063" y="1744719"/>
            <a:ext cx="10018713" cy="3638550"/>
          </a:xfrm>
          <a:prstGeom prst="rect">
            <a:avLst/>
          </a:prstGeom>
        </p:spPr>
        <p:txBody>
          <a:bodyPr/>
          <a:lstStyle>
            <a:lvl1pPr marL="228600" indent="-228600" algn="l" rtl="0" eaLnBrk="1" fontAlgn="base" hangingPunct="1">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Feasibility studies</a:t>
            </a:r>
          </a:p>
          <a:p>
            <a:r>
              <a:rPr lang="en-US" dirty="0"/>
              <a:t>Costs of instruments and equipment(depreciation within the project lifetime)</a:t>
            </a:r>
          </a:p>
          <a:p>
            <a:r>
              <a:rPr lang="en-US" dirty="0"/>
              <a:t>Costs of acquisition and construction of buildings within the project lifetime</a:t>
            </a:r>
          </a:p>
          <a:p>
            <a:r>
              <a:rPr lang="en-US" dirty="0"/>
              <a:t>Costs of patents/intangible assets/contractual research</a:t>
            </a:r>
          </a:p>
          <a:p>
            <a:r>
              <a:rPr lang="en-US" dirty="0"/>
              <a:t>Costs of materials/supplies</a:t>
            </a:r>
          </a:p>
          <a:p>
            <a:r>
              <a:rPr lang="en-US" dirty="0"/>
              <a:t>Personnel/administrative costs including overheads</a:t>
            </a:r>
          </a:p>
        </p:txBody>
      </p:sp>
    </p:spTree>
    <p:extLst>
      <p:ext uri="{BB962C8B-B14F-4D97-AF65-F5344CB8AC3E}">
        <p14:creationId xmlns:p14="http://schemas.microsoft.com/office/powerpoint/2010/main" val="35529640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B43B837F-8FEA-4620-B784-D02C0F12E241}"/>
              </a:ext>
            </a:extLst>
          </p:cNvPr>
          <p:cNvSpPr/>
          <p:nvPr/>
        </p:nvSpPr>
        <p:spPr>
          <a:xfrm>
            <a:off x="0" y="5619750"/>
            <a:ext cx="12192000" cy="1238250"/>
          </a:xfrm>
          <a:prstGeom prst="rect">
            <a:avLst/>
          </a:prstGeom>
          <a:solidFill>
            <a:srgbClr val="013D7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B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364" name="Subtitle 2">
            <a:extLst>
              <a:ext uri="{FF2B5EF4-FFF2-40B4-BE49-F238E27FC236}">
                <a16:creationId xmlns:a16="http://schemas.microsoft.com/office/drawing/2014/main" id="{E5FC9959-D022-4660-87FE-3779BD32CDEF}"/>
              </a:ext>
            </a:extLst>
          </p:cNvPr>
          <p:cNvSpPr txBox="1">
            <a:spLocks noChangeArrowheads="1"/>
          </p:cNvSpPr>
          <p:nvPr/>
        </p:nvSpPr>
        <p:spPr bwMode="auto">
          <a:xfrm>
            <a:off x="0" y="5619750"/>
            <a:ext cx="12192000" cy="123825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0" marR="0" lvl="0" indent="0" algn="ctr" defTabSz="914400" rtl="0" eaLnBrk="1" fontAlgn="base" latinLnBrk="0" hangingPunct="1">
              <a:lnSpc>
                <a:spcPct val="90000"/>
              </a:lnSpc>
              <a:spcBef>
                <a:spcPts val="1000"/>
              </a:spcBef>
              <a:spcAft>
                <a:spcPct val="0"/>
              </a:spcAft>
              <a:buClrTx/>
              <a:buSzTx/>
              <a:buFont typeface="Arial" panose="020B0604020202020204" pitchFamily="34" charset="0"/>
              <a:buNone/>
              <a:tabLst/>
              <a:defRPr/>
            </a:pPr>
            <a:r>
              <a:rPr lang="en-US" sz="4400" dirty="0"/>
              <a:t>Legibility of first industrial deployment</a:t>
            </a:r>
            <a:endParaRPr kumimoji="0" lang="ro-RO" altLang="en-US" sz="3200" b="0" i="1" u="none" strike="noStrike" kern="1200" cap="none" spc="0" normalizeH="0" baseline="0" noProof="0" dirty="0">
              <a:ln>
                <a:noFill/>
              </a:ln>
              <a:solidFill>
                <a:prstClr val="white"/>
              </a:solidFill>
              <a:effectLst/>
              <a:uLnTx/>
              <a:uFillTx/>
              <a:latin typeface="Georgia" panose="02040502050405020303" pitchFamily="18" charset="0"/>
              <a:ea typeface="+mn-ea"/>
              <a:cs typeface="+mn-cs"/>
            </a:endParaRPr>
          </a:p>
        </p:txBody>
      </p:sp>
      <p:sp>
        <p:nvSpPr>
          <p:cNvPr id="8" name="Footer Placeholder 7">
            <a:extLst>
              <a:ext uri="{FF2B5EF4-FFF2-40B4-BE49-F238E27FC236}">
                <a16:creationId xmlns:a16="http://schemas.microsoft.com/office/drawing/2014/main" id="{246252E6-9A69-4B17-8B2A-CD1757E0C4E6}"/>
              </a:ext>
            </a:extLst>
          </p:cNvPr>
          <p:cNvSpPr txBox="1">
            <a:spLocks/>
          </p:cNvSpPr>
          <p:nvPr/>
        </p:nvSpPr>
        <p:spPr>
          <a:xfrm>
            <a:off x="1098550" y="6580188"/>
            <a:ext cx="1898650" cy="303212"/>
          </a:xfrm>
          <a:prstGeom prst="rect">
            <a:avLst/>
          </a:prstGeom>
        </p:spPr>
        <p:txBody>
          <a:bodyPr anchor="ctr"/>
          <a:lstStyle>
            <a:defPPr>
              <a:defRPr lang="en-BE"/>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700" b="0" i="0" u="none" strike="noStrike" kern="1200" cap="none" spc="0" normalizeH="0" baseline="0" noProof="0" dirty="0">
                <a:ln>
                  <a:noFill/>
                </a:ln>
                <a:solidFill>
                  <a:prstClr val="black">
                    <a:tint val="75000"/>
                  </a:prstClr>
                </a:solidFill>
                <a:effectLst/>
                <a:uLnTx/>
                <a:uFillTx/>
                <a:latin typeface="Calibri Light" panose="020F0302020204030204"/>
                <a:ea typeface="+mn-ea"/>
                <a:cs typeface="+mn-cs"/>
              </a:rPr>
              <a:t>Copyright © 2021 Schuman Associates</a:t>
            </a:r>
            <a:endParaRPr kumimoji="0" lang="en-BE" sz="700" b="0" i="0" u="none" strike="noStrike" kern="1200" cap="none" spc="0" normalizeH="0" baseline="0" noProof="0" dirty="0">
              <a:ln>
                <a:noFill/>
              </a:ln>
              <a:solidFill>
                <a:prstClr val="black">
                  <a:tint val="75000"/>
                </a:prstClr>
              </a:solidFill>
              <a:effectLst/>
              <a:uLnTx/>
              <a:uFillTx/>
              <a:latin typeface="Calibri Light" panose="020F0302020204030204"/>
              <a:ea typeface="+mn-ea"/>
              <a:cs typeface="+mn-cs"/>
            </a:endParaRPr>
          </a:p>
        </p:txBody>
      </p:sp>
      <p:pic>
        <p:nvPicPr>
          <p:cNvPr id="15366" name="Picture 8">
            <a:extLst>
              <a:ext uri="{FF2B5EF4-FFF2-40B4-BE49-F238E27FC236}">
                <a16:creationId xmlns:a16="http://schemas.microsoft.com/office/drawing/2014/main" id="{0BFC7142-B81C-40AB-8055-BC5603FB59F0}"/>
              </a:ext>
            </a:extLst>
          </p:cNvPr>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122238" y="6532563"/>
            <a:ext cx="903287"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itle 1">
            <a:extLst>
              <a:ext uri="{FF2B5EF4-FFF2-40B4-BE49-F238E27FC236}">
                <a16:creationId xmlns:a16="http://schemas.microsoft.com/office/drawing/2014/main" id="{83AD47E9-0DAC-4112-A171-5DAD6BC94F19}"/>
              </a:ext>
            </a:extLst>
          </p:cNvPr>
          <p:cNvSpPr txBox="1">
            <a:spLocks/>
          </p:cNvSpPr>
          <p:nvPr/>
        </p:nvSpPr>
        <p:spPr>
          <a:xfrm>
            <a:off x="1484311" y="685801"/>
            <a:ext cx="10018713" cy="1257300"/>
          </a:xfrm>
          <a:prstGeom prst="rect">
            <a:avLst/>
          </a:prstGeom>
        </p:spPr>
        <p:txBody>
          <a:bodyPr/>
          <a:lstStyle>
            <a:lvl1pPr algn="l" rtl="0" eaLnBrk="1" fontAlgn="base" hangingPunct="1">
              <a:lnSpc>
                <a:spcPct val="90000"/>
              </a:lnSpc>
              <a:spcBef>
                <a:spcPct val="0"/>
              </a:spcBef>
              <a:spcAft>
                <a:spcPct val="0"/>
              </a:spcAft>
              <a:defRPr sz="4400" kern="1200">
                <a:solidFill>
                  <a:schemeClr val="tx1"/>
                </a:solidFill>
                <a:latin typeface="+mj-lt"/>
                <a:ea typeface="+mj-ea"/>
                <a:cs typeface="+mj-cs"/>
              </a:defRPr>
            </a:lvl1pPr>
            <a:lvl2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2pPr>
            <a:lvl3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3pPr>
            <a:lvl4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4pPr>
            <a:lvl5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5pPr>
            <a:lvl6pPr marL="4572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a:lstStyle>
          <a:p>
            <a:pPr algn="ctr"/>
            <a:r>
              <a:rPr lang="en-US"/>
              <a:t>Eligible costs: FID</a:t>
            </a:r>
            <a:endParaRPr lang="en-US" dirty="0"/>
          </a:p>
        </p:txBody>
      </p:sp>
      <p:sp>
        <p:nvSpPr>
          <p:cNvPr id="7" name="Content Placeholder 2">
            <a:extLst>
              <a:ext uri="{FF2B5EF4-FFF2-40B4-BE49-F238E27FC236}">
                <a16:creationId xmlns:a16="http://schemas.microsoft.com/office/drawing/2014/main" id="{971FD267-55E7-4C27-8695-591D14FF15D8}"/>
              </a:ext>
            </a:extLst>
          </p:cNvPr>
          <p:cNvSpPr txBox="1">
            <a:spLocks/>
          </p:cNvSpPr>
          <p:nvPr/>
        </p:nvSpPr>
        <p:spPr>
          <a:xfrm>
            <a:off x="1484310" y="2324101"/>
            <a:ext cx="10018713" cy="3467100"/>
          </a:xfrm>
          <a:prstGeom prst="rect">
            <a:avLst/>
          </a:prstGeom>
        </p:spPr>
        <p:txBody>
          <a:bodyPr/>
          <a:lstStyle>
            <a:lvl1pPr marL="228600" indent="-228600" algn="l" rtl="0" eaLnBrk="1" fontAlgn="base" hangingPunct="1">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Capex but not the share allocated to mass production(it is important to categorize)</a:t>
            </a:r>
          </a:p>
          <a:p>
            <a:r>
              <a:rPr lang="en-US"/>
              <a:t>Opex(which relate to RDI component(incl. personnel &amp; administrative costs, overheads)</a:t>
            </a:r>
            <a:endParaRPr lang="en-US" dirty="0"/>
          </a:p>
        </p:txBody>
      </p:sp>
    </p:spTree>
    <p:extLst>
      <p:ext uri="{BB962C8B-B14F-4D97-AF65-F5344CB8AC3E}">
        <p14:creationId xmlns:p14="http://schemas.microsoft.com/office/powerpoint/2010/main" val="30986801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B43B837F-8FEA-4620-B784-D02C0F12E241}"/>
              </a:ext>
            </a:extLst>
          </p:cNvPr>
          <p:cNvSpPr/>
          <p:nvPr/>
        </p:nvSpPr>
        <p:spPr>
          <a:xfrm>
            <a:off x="0" y="5619750"/>
            <a:ext cx="12192000" cy="1238250"/>
          </a:xfrm>
          <a:prstGeom prst="rect">
            <a:avLst/>
          </a:prstGeom>
          <a:solidFill>
            <a:srgbClr val="013D7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B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364" name="Subtitle 2">
            <a:extLst>
              <a:ext uri="{FF2B5EF4-FFF2-40B4-BE49-F238E27FC236}">
                <a16:creationId xmlns:a16="http://schemas.microsoft.com/office/drawing/2014/main" id="{E5FC9959-D022-4660-87FE-3779BD32CDEF}"/>
              </a:ext>
            </a:extLst>
          </p:cNvPr>
          <p:cNvSpPr txBox="1">
            <a:spLocks noChangeArrowheads="1"/>
          </p:cNvSpPr>
          <p:nvPr/>
        </p:nvSpPr>
        <p:spPr bwMode="auto">
          <a:xfrm>
            <a:off x="0" y="5619750"/>
            <a:ext cx="12192000" cy="123825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0" marR="0" lvl="0" indent="0" algn="ctr" defTabSz="914400" rtl="0" eaLnBrk="1" fontAlgn="base" latinLnBrk="0" hangingPunct="1">
              <a:lnSpc>
                <a:spcPct val="90000"/>
              </a:lnSpc>
              <a:spcBef>
                <a:spcPts val="1000"/>
              </a:spcBef>
              <a:spcAft>
                <a:spcPct val="0"/>
              </a:spcAft>
              <a:buClrTx/>
              <a:buSzTx/>
              <a:buFont typeface="Arial" panose="020B0604020202020204" pitchFamily="34" charset="0"/>
              <a:buNone/>
              <a:tabLst/>
              <a:defRPr/>
            </a:pPr>
            <a:r>
              <a:rPr lang="en-US" sz="4400" dirty="0"/>
              <a:t>Internal market competition law</a:t>
            </a:r>
            <a:endParaRPr kumimoji="0" lang="ro-RO" altLang="en-US" sz="3200" b="0" i="1" u="none" strike="noStrike" kern="1200" cap="none" spc="0" normalizeH="0" baseline="0" noProof="0" dirty="0">
              <a:ln>
                <a:noFill/>
              </a:ln>
              <a:solidFill>
                <a:prstClr val="white"/>
              </a:solidFill>
              <a:effectLst/>
              <a:uLnTx/>
              <a:uFillTx/>
              <a:latin typeface="Georgia" panose="02040502050405020303" pitchFamily="18" charset="0"/>
              <a:ea typeface="+mn-ea"/>
              <a:cs typeface="+mn-cs"/>
            </a:endParaRPr>
          </a:p>
        </p:txBody>
      </p:sp>
      <p:sp>
        <p:nvSpPr>
          <p:cNvPr id="8" name="Footer Placeholder 7">
            <a:extLst>
              <a:ext uri="{FF2B5EF4-FFF2-40B4-BE49-F238E27FC236}">
                <a16:creationId xmlns:a16="http://schemas.microsoft.com/office/drawing/2014/main" id="{246252E6-9A69-4B17-8B2A-CD1757E0C4E6}"/>
              </a:ext>
            </a:extLst>
          </p:cNvPr>
          <p:cNvSpPr txBox="1">
            <a:spLocks/>
          </p:cNvSpPr>
          <p:nvPr/>
        </p:nvSpPr>
        <p:spPr>
          <a:xfrm>
            <a:off x="1098550" y="6580188"/>
            <a:ext cx="1898650" cy="303212"/>
          </a:xfrm>
          <a:prstGeom prst="rect">
            <a:avLst/>
          </a:prstGeom>
        </p:spPr>
        <p:txBody>
          <a:bodyPr anchor="ctr"/>
          <a:lstStyle>
            <a:defPPr>
              <a:defRPr lang="en-BE"/>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700" b="0" i="0" u="none" strike="noStrike" kern="1200" cap="none" spc="0" normalizeH="0" baseline="0" noProof="0" dirty="0">
                <a:ln>
                  <a:noFill/>
                </a:ln>
                <a:solidFill>
                  <a:prstClr val="black">
                    <a:tint val="75000"/>
                  </a:prstClr>
                </a:solidFill>
                <a:effectLst/>
                <a:uLnTx/>
                <a:uFillTx/>
                <a:latin typeface="Calibri Light" panose="020F0302020204030204"/>
                <a:ea typeface="+mn-ea"/>
                <a:cs typeface="+mn-cs"/>
              </a:rPr>
              <a:t>Copyright © 2021 Schuman Associates</a:t>
            </a:r>
            <a:endParaRPr kumimoji="0" lang="en-BE" sz="700" b="0" i="0" u="none" strike="noStrike" kern="1200" cap="none" spc="0" normalizeH="0" baseline="0" noProof="0" dirty="0">
              <a:ln>
                <a:noFill/>
              </a:ln>
              <a:solidFill>
                <a:prstClr val="black">
                  <a:tint val="75000"/>
                </a:prstClr>
              </a:solidFill>
              <a:effectLst/>
              <a:uLnTx/>
              <a:uFillTx/>
              <a:latin typeface="Calibri Light" panose="020F0302020204030204"/>
              <a:ea typeface="+mn-ea"/>
              <a:cs typeface="+mn-cs"/>
            </a:endParaRPr>
          </a:p>
        </p:txBody>
      </p:sp>
      <p:pic>
        <p:nvPicPr>
          <p:cNvPr id="15366" name="Picture 8">
            <a:extLst>
              <a:ext uri="{FF2B5EF4-FFF2-40B4-BE49-F238E27FC236}">
                <a16:creationId xmlns:a16="http://schemas.microsoft.com/office/drawing/2014/main" id="{0BFC7142-B81C-40AB-8055-BC5603FB59F0}"/>
              </a:ext>
            </a:extLst>
          </p:cNvPr>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122238" y="6532563"/>
            <a:ext cx="903287"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6">
            <a:extLst>
              <a:ext uri="{FF2B5EF4-FFF2-40B4-BE49-F238E27FC236}">
                <a16:creationId xmlns:a16="http://schemas.microsoft.com/office/drawing/2014/main" id="{DA4C073F-8E09-4886-B395-C8A5D1F1A0B0}"/>
              </a:ext>
            </a:extLst>
          </p:cNvPr>
          <p:cNvSpPr txBox="1"/>
          <p:nvPr/>
        </p:nvSpPr>
        <p:spPr>
          <a:xfrm>
            <a:off x="2047874" y="231723"/>
            <a:ext cx="7569091" cy="381735"/>
          </a:xfrm>
          <a:prstGeom prst="rect">
            <a:avLst/>
          </a:prstGeom>
          <a:noFill/>
        </p:spPr>
        <p:txBody>
          <a:bodyPr wrap="square">
            <a:spAutoFit/>
          </a:bodyPr>
          <a:lstStyle/>
          <a:p>
            <a:pPr algn="ctr" defTabSz="762000" eaLnBrk="0" hangingPunct="0">
              <a:defRPr/>
            </a:pPr>
            <a:r>
              <a:rPr lang="en-GB" sz="1800" b="1" dirty="0">
                <a:solidFill>
                  <a:srgbClr val="EAEAEA"/>
                </a:solidFill>
                <a:effectLst>
                  <a:outerShdw blurRad="38100" dist="38100" dir="2700000" algn="tl">
                    <a:srgbClr val="000000"/>
                  </a:outerShdw>
                </a:effectLst>
                <a:latin typeface="Calibri" panose="020F0502020204030204" pitchFamily="34" charset="0"/>
                <a:cs typeface="Calibri" panose="020F0502020204030204" pitchFamily="34" charset="0"/>
              </a:rPr>
              <a:t>R&amp;D / FID / Energy Transport Environment</a:t>
            </a:r>
          </a:p>
        </p:txBody>
      </p:sp>
      <p:cxnSp>
        <p:nvCxnSpPr>
          <p:cNvPr id="61" name="Connecteur droit avec flèche 42">
            <a:extLst>
              <a:ext uri="{FF2B5EF4-FFF2-40B4-BE49-F238E27FC236}">
                <a16:creationId xmlns:a16="http://schemas.microsoft.com/office/drawing/2014/main" id="{9C196B40-CEE0-4899-956A-6DD31301F0F7}"/>
              </a:ext>
            </a:extLst>
          </p:cNvPr>
          <p:cNvCxnSpPr>
            <a:cxnSpLocks/>
          </p:cNvCxnSpPr>
          <p:nvPr/>
        </p:nvCxnSpPr>
        <p:spPr>
          <a:xfrm flipV="1">
            <a:off x="3245769" y="1257692"/>
            <a:ext cx="3" cy="1993846"/>
          </a:xfrm>
          <a:prstGeom prst="straightConnector1">
            <a:avLst/>
          </a:prstGeom>
          <a:ln w="25400">
            <a:solidFill>
              <a:srgbClr val="3A6A8F"/>
            </a:solidFill>
            <a:tailEnd type="triangle" w="lg" len="lg"/>
          </a:ln>
        </p:spPr>
        <p:style>
          <a:lnRef idx="1">
            <a:schemeClr val="accent1"/>
          </a:lnRef>
          <a:fillRef idx="0">
            <a:schemeClr val="accent1"/>
          </a:fillRef>
          <a:effectRef idx="0">
            <a:schemeClr val="accent1"/>
          </a:effectRef>
          <a:fontRef idx="minor">
            <a:schemeClr val="tx1"/>
          </a:fontRef>
        </p:style>
      </p:cxnSp>
      <p:sp>
        <p:nvSpPr>
          <p:cNvPr id="62" name="Rectangle 61">
            <a:extLst>
              <a:ext uri="{FF2B5EF4-FFF2-40B4-BE49-F238E27FC236}">
                <a16:creationId xmlns:a16="http://schemas.microsoft.com/office/drawing/2014/main" id="{36385AE1-49EA-4361-A011-0D345516AE87}"/>
              </a:ext>
            </a:extLst>
          </p:cNvPr>
          <p:cNvSpPr/>
          <p:nvPr/>
        </p:nvSpPr>
        <p:spPr>
          <a:xfrm>
            <a:off x="4907306" y="2447969"/>
            <a:ext cx="1661538" cy="498462"/>
          </a:xfrm>
          <a:prstGeom prst="rect">
            <a:avLst/>
          </a:prstGeom>
          <a:solidFill>
            <a:srgbClr val="F4B183"/>
          </a:solidFill>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GB" sz="1600" dirty="0">
                <a:latin typeface="Calibri" panose="020F0502020204030204" pitchFamily="34" charset="0"/>
                <a:cs typeface="Calibri" panose="020F0502020204030204" pitchFamily="34" charset="0"/>
              </a:rPr>
              <a:t>FID</a:t>
            </a:r>
          </a:p>
        </p:txBody>
      </p:sp>
      <p:sp>
        <p:nvSpPr>
          <p:cNvPr id="63" name="ZoneTexte 46">
            <a:extLst>
              <a:ext uri="{FF2B5EF4-FFF2-40B4-BE49-F238E27FC236}">
                <a16:creationId xmlns:a16="http://schemas.microsoft.com/office/drawing/2014/main" id="{60BA0005-B4C2-4D73-AB7D-A5853B5F066E}"/>
              </a:ext>
            </a:extLst>
          </p:cNvPr>
          <p:cNvSpPr txBox="1"/>
          <p:nvPr/>
        </p:nvSpPr>
        <p:spPr>
          <a:xfrm>
            <a:off x="3146390" y="3207711"/>
            <a:ext cx="352982" cy="338554"/>
          </a:xfrm>
          <a:prstGeom prst="rect">
            <a:avLst/>
          </a:prstGeom>
          <a:noFill/>
        </p:spPr>
        <p:txBody>
          <a:bodyPr wrap="none" rtlCol="0">
            <a:spAutoFit/>
          </a:bodyPr>
          <a:lstStyle/>
          <a:p>
            <a:pPr algn="ctr"/>
            <a:r>
              <a:rPr lang="en-GB" sz="1600" dirty="0">
                <a:solidFill>
                  <a:srgbClr val="3A6A8F"/>
                </a:solidFill>
                <a:latin typeface="Calibri" panose="020F0502020204030204" pitchFamily="34" charset="0"/>
                <a:cs typeface="Calibri" panose="020F0502020204030204" pitchFamily="34" charset="0"/>
              </a:rPr>
              <a:t>T</a:t>
            </a:r>
            <a:r>
              <a:rPr lang="en-GB" sz="1600" baseline="-25000" dirty="0">
                <a:solidFill>
                  <a:srgbClr val="3A6A8F"/>
                </a:solidFill>
                <a:latin typeface="Calibri" panose="020F0502020204030204" pitchFamily="34" charset="0"/>
                <a:cs typeface="Calibri" panose="020F0502020204030204" pitchFamily="34" charset="0"/>
              </a:rPr>
              <a:t>0</a:t>
            </a:r>
          </a:p>
        </p:txBody>
      </p:sp>
      <p:sp>
        <p:nvSpPr>
          <p:cNvPr id="64" name="ZoneTexte 47">
            <a:extLst>
              <a:ext uri="{FF2B5EF4-FFF2-40B4-BE49-F238E27FC236}">
                <a16:creationId xmlns:a16="http://schemas.microsoft.com/office/drawing/2014/main" id="{FD627E01-1A50-495D-93A2-80CB1802BF66}"/>
              </a:ext>
            </a:extLst>
          </p:cNvPr>
          <p:cNvSpPr txBox="1"/>
          <p:nvPr/>
        </p:nvSpPr>
        <p:spPr>
          <a:xfrm>
            <a:off x="6330126" y="3207711"/>
            <a:ext cx="477438" cy="338554"/>
          </a:xfrm>
          <a:prstGeom prst="rect">
            <a:avLst/>
          </a:prstGeom>
          <a:noFill/>
        </p:spPr>
        <p:txBody>
          <a:bodyPr wrap="none" rtlCol="0">
            <a:spAutoFit/>
          </a:bodyPr>
          <a:lstStyle/>
          <a:p>
            <a:pPr algn="ctr"/>
            <a:r>
              <a:rPr lang="en-GB" sz="1600" dirty="0">
                <a:solidFill>
                  <a:srgbClr val="3A6A8F"/>
                </a:solidFill>
                <a:latin typeface="Calibri" panose="020F0502020204030204" pitchFamily="34" charset="0"/>
                <a:cs typeface="Calibri" panose="020F0502020204030204" pitchFamily="34" charset="0"/>
              </a:rPr>
              <a:t>T</a:t>
            </a:r>
            <a:r>
              <a:rPr lang="en-GB" sz="1600" baseline="-25000" dirty="0">
                <a:solidFill>
                  <a:srgbClr val="3A6A8F"/>
                </a:solidFill>
                <a:latin typeface="Calibri" panose="020F0502020204030204" pitchFamily="34" charset="0"/>
                <a:cs typeface="Calibri" panose="020F0502020204030204" pitchFamily="34" charset="0"/>
              </a:rPr>
              <a:t>end</a:t>
            </a:r>
          </a:p>
        </p:txBody>
      </p:sp>
      <p:sp>
        <p:nvSpPr>
          <p:cNvPr id="65" name="Rectangle 64">
            <a:extLst>
              <a:ext uri="{FF2B5EF4-FFF2-40B4-BE49-F238E27FC236}">
                <a16:creationId xmlns:a16="http://schemas.microsoft.com/office/drawing/2014/main" id="{62F429E1-92A6-421D-9E71-C9E0EAA3CFD5}"/>
              </a:ext>
            </a:extLst>
          </p:cNvPr>
          <p:cNvSpPr/>
          <p:nvPr/>
        </p:nvSpPr>
        <p:spPr>
          <a:xfrm>
            <a:off x="6568842" y="1445800"/>
            <a:ext cx="3123692" cy="996923"/>
          </a:xfrm>
          <a:prstGeom prst="rect">
            <a:avLst/>
          </a:prstGeom>
          <a:solidFill>
            <a:srgbClr val="9DC3E6"/>
          </a:solidFill>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GB" sz="1600" dirty="0">
                <a:latin typeface="Calibri" panose="020F0502020204030204" pitchFamily="34" charset="0"/>
                <a:cs typeface="Calibri" panose="020F0502020204030204" pitchFamily="34" charset="0"/>
              </a:rPr>
              <a:t>Mass production / commercialisation</a:t>
            </a:r>
          </a:p>
        </p:txBody>
      </p:sp>
      <p:cxnSp>
        <p:nvCxnSpPr>
          <p:cNvPr id="66" name="Connecteur droit avec flèche 49">
            <a:extLst>
              <a:ext uri="{FF2B5EF4-FFF2-40B4-BE49-F238E27FC236}">
                <a16:creationId xmlns:a16="http://schemas.microsoft.com/office/drawing/2014/main" id="{6B4C1543-4217-4FBD-B42D-5EB90D851A05}"/>
              </a:ext>
            </a:extLst>
          </p:cNvPr>
          <p:cNvCxnSpPr>
            <a:cxnSpLocks/>
          </p:cNvCxnSpPr>
          <p:nvPr/>
        </p:nvCxnSpPr>
        <p:spPr>
          <a:xfrm>
            <a:off x="3245772" y="2045735"/>
            <a:ext cx="3323077" cy="1"/>
          </a:xfrm>
          <a:prstGeom prst="straightConnector1">
            <a:avLst/>
          </a:prstGeom>
          <a:ln w="25400">
            <a:solidFill>
              <a:srgbClr val="3A6A8F"/>
            </a:solidFill>
            <a:prstDash val="lgDash"/>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67" name="ZoneTexte 50">
            <a:extLst>
              <a:ext uri="{FF2B5EF4-FFF2-40B4-BE49-F238E27FC236}">
                <a16:creationId xmlns:a16="http://schemas.microsoft.com/office/drawing/2014/main" id="{8FBF144A-44D0-4589-8A74-42E9F6082738}"/>
              </a:ext>
            </a:extLst>
          </p:cNvPr>
          <p:cNvSpPr txBox="1"/>
          <p:nvPr/>
        </p:nvSpPr>
        <p:spPr>
          <a:xfrm>
            <a:off x="4285601" y="1685295"/>
            <a:ext cx="1243417" cy="338554"/>
          </a:xfrm>
          <a:prstGeom prst="rect">
            <a:avLst/>
          </a:prstGeom>
          <a:noFill/>
        </p:spPr>
        <p:txBody>
          <a:bodyPr wrap="none" rtlCol="0">
            <a:spAutoFit/>
          </a:bodyPr>
          <a:lstStyle/>
          <a:p>
            <a:pPr algn="ctr"/>
            <a:r>
              <a:rPr lang="en-GB" sz="1600" i="1" dirty="0">
                <a:solidFill>
                  <a:srgbClr val="3A6A8F"/>
                </a:solidFill>
                <a:latin typeface="Calibri" panose="020F0502020204030204" pitchFamily="34" charset="0"/>
                <a:cs typeface="Calibri" panose="020F0502020204030204" pitchFamily="34" charset="0"/>
              </a:rPr>
              <a:t>Eligible costs</a:t>
            </a:r>
          </a:p>
        </p:txBody>
      </p:sp>
      <p:cxnSp>
        <p:nvCxnSpPr>
          <p:cNvPr id="68" name="Connecteur droit avec flèche 51">
            <a:extLst>
              <a:ext uri="{FF2B5EF4-FFF2-40B4-BE49-F238E27FC236}">
                <a16:creationId xmlns:a16="http://schemas.microsoft.com/office/drawing/2014/main" id="{94EA60C3-4049-41C4-93CB-10291A4D83A9}"/>
              </a:ext>
            </a:extLst>
          </p:cNvPr>
          <p:cNvCxnSpPr>
            <a:cxnSpLocks/>
          </p:cNvCxnSpPr>
          <p:nvPr/>
        </p:nvCxnSpPr>
        <p:spPr>
          <a:xfrm>
            <a:off x="6568845" y="3005840"/>
            <a:ext cx="3123692" cy="1"/>
          </a:xfrm>
          <a:prstGeom prst="straightConnector1">
            <a:avLst/>
          </a:prstGeom>
          <a:ln w="25400">
            <a:solidFill>
              <a:srgbClr val="3A6A8F"/>
            </a:solidFill>
            <a:prstDash val="lgDash"/>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69" name="ZoneTexte 52">
            <a:extLst>
              <a:ext uri="{FF2B5EF4-FFF2-40B4-BE49-F238E27FC236}">
                <a16:creationId xmlns:a16="http://schemas.microsoft.com/office/drawing/2014/main" id="{601F9F4D-1E0D-4862-BBE4-0C6118FC2843}"/>
              </a:ext>
            </a:extLst>
          </p:cNvPr>
          <p:cNvSpPr txBox="1"/>
          <p:nvPr/>
        </p:nvSpPr>
        <p:spPr>
          <a:xfrm>
            <a:off x="7414713" y="2645400"/>
            <a:ext cx="1631344" cy="338554"/>
          </a:xfrm>
          <a:prstGeom prst="rect">
            <a:avLst/>
          </a:prstGeom>
          <a:noFill/>
        </p:spPr>
        <p:txBody>
          <a:bodyPr wrap="none" rtlCol="0">
            <a:spAutoFit/>
          </a:bodyPr>
          <a:lstStyle/>
          <a:p>
            <a:pPr algn="ctr"/>
            <a:r>
              <a:rPr lang="en-GB" sz="1600" i="1" dirty="0">
                <a:solidFill>
                  <a:srgbClr val="3A6A8F"/>
                </a:solidFill>
                <a:latin typeface="Calibri" panose="020F0502020204030204" pitchFamily="34" charset="0"/>
                <a:cs typeface="Calibri" panose="020F0502020204030204" pitchFamily="34" charset="0"/>
              </a:rPr>
              <a:t>Non eligible costs</a:t>
            </a:r>
          </a:p>
        </p:txBody>
      </p:sp>
      <p:sp>
        <p:nvSpPr>
          <p:cNvPr id="70" name="ZoneTexte 53">
            <a:extLst>
              <a:ext uri="{FF2B5EF4-FFF2-40B4-BE49-F238E27FC236}">
                <a16:creationId xmlns:a16="http://schemas.microsoft.com/office/drawing/2014/main" id="{D343AD4E-EE7F-4E82-B378-E90E2B7C171E}"/>
              </a:ext>
            </a:extLst>
          </p:cNvPr>
          <p:cNvSpPr txBox="1"/>
          <p:nvPr/>
        </p:nvSpPr>
        <p:spPr>
          <a:xfrm rot="16200000">
            <a:off x="2738240" y="1432161"/>
            <a:ext cx="631239" cy="338554"/>
          </a:xfrm>
          <a:prstGeom prst="rect">
            <a:avLst/>
          </a:prstGeom>
          <a:noFill/>
        </p:spPr>
        <p:txBody>
          <a:bodyPr wrap="square" rtlCol="0">
            <a:spAutoFit/>
          </a:bodyPr>
          <a:lstStyle/>
          <a:p>
            <a:pPr algn="ctr"/>
            <a:r>
              <a:rPr lang="en-GB" sz="1600" dirty="0">
                <a:solidFill>
                  <a:srgbClr val="3A6A8F"/>
                </a:solidFill>
                <a:latin typeface="Calibri" panose="020F0502020204030204" pitchFamily="34" charset="0"/>
                <a:cs typeface="Calibri" panose="020F0502020204030204" pitchFamily="34" charset="0"/>
              </a:rPr>
              <a:t>Costs</a:t>
            </a:r>
          </a:p>
        </p:txBody>
      </p:sp>
      <p:sp>
        <p:nvSpPr>
          <p:cNvPr id="71" name="ZoneTexte 54">
            <a:extLst>
              <a:ext uri="{FF2B5EF4-FFF2-40B4-BE49-F238E27FC236}">
                <a16:creationId xmlns:a16="http://schemas.microsoft.com/office/drawing/2014/main" id="{02B5D33A-31D5-4D77-8843-D7A3CF18A1AF}"/>
              </a:ext>
            </a:extLst>
          </p:cNvPr>
          <p:cNvSpPr txBox="1"/>
          <p:nvPr/>
        </p:nvSpPr>
        <p:spPr>
          <a:xfrm>
            <a:off x="9143415" y="3256710"/>
            <a:ext cx="631239" cy="338554"/>
          </a:xfrm>
          <a:prstGeom prst="rect">
            <a:avLst/>
          </a:prstGeom>
          <a:noFill/>
        </p:spPr>
        <p:txBody>
          <a:bodyPr wrap="square" rtlCol="0">
            <a:spAutoFit/>
          </a:bodyPr>
          <a:lstStyle/>
          <a:p>
            <a:pPr algn="ctr"/>
            <a:r>
              <a:rPr lang="en-GB" sz="1600" dirty="0">
                <a:solidFill>
                  <a:srgbClr val="3A6A8F"/>
                </a:solidFill>
                <a:latin typeface="Calibri" panose="020F0502020204030204" pitchFamily="34" charset="0"/>
                <a:cs typeface="Calibri" panose="020F0502020204030204" pitchFamily="34" charset="0"/>
              </a:rPr>
              <a:t>Time</a:t>
            </a:r>
          </a:p>
        </p:txBody>
      </p:sp>
      <p:sp>
        <p:nvSpPr>
          <p:cNvPr id="72" name="Rectangle 18">
            <a:extLst>
              <a:ext uri="{FF2B5EF4-FFF2-40B4-BE49-F238E27FC236}">
                <a16:creationId xmlns:a16="http://schemas.microsoft.com/office/drawing/2014/main" id="{76E41624-5A5F-42BA-A300-313D83CFD87D}"/>
              </a:ext>
            </a:extLst>
          </p:cNvPr>
          <p:cNvSpPr>
            <a:spLocks noChangeArrowheads="1"/>
          </p:cNvSpPr>
          <p:nvPr/>
        </p:nvSpPr>
        <p:spPr bwMode="auto">
          <a:xfrm rot="16200000">
            <a:off x="1127046" y="1855512"/>
            <a:ext cx="2069906" cy="634492"/>
          </a:xfrm>
          <a:prstGeom prst="rect">
            <a:avLst/>
          </a:prstGeom>
          <a:solidFill>
            <a:srgbClr val="F8F8F8"/>
          </a:solidFill>
          <a:ln w="9525">
            <a:noFill/>
            <a:miter lim="800000"/>
            <a:headEnd/>
            <a:tailEnd/>
          </a:ln>
        </p:spPr>
        <p:txBody>
          <a:bodyPr wrap="square" lIns="70338" tIns="70338" rIns="70338" bIns="70338">
            <a:prstTxWarp prst="textNoShape">
              <a:avLst/>
            </a:prstTxWarp>
            <a:spAutoFit/>
          </a:bodyPr>
          <a:lstStyle/>
          <a:p>
            <a:pPr defTabSz="703402"/>
            <a:r>
              <a:rPr lang="en-GB" sz="1600" dirty="0">
                <a:solidFill>
                  <a:srgbClr val="000066"/>
                </a:solidFill>
                <a:latin typeface="Calibri" panose="020F0502020204030204" pitchFamily="34" charset="0"/>
                <a:ea typeface="Tahoma" pitchFamily="-108" charset="0"/>
                <a:cs typeface="Calibri" panose="020F0502020204030204" pitchFamily="34" charset="0"/>
              </a:rPr>
              <a:t>IPCEI Microelectronics / IPCEI Batteries</a:t>
            </a:r>
          </a:p>
        </p:txBody>
      </p:sp>
      <p:sp>
        <p:nvSpPr>
          <p:cNvPr id="73" name="Rectangle 18">
            <a:extLst>
              <a:ext uri="{FF2B5EF4-FFF2-40B4-BE49-F238E27FC236}">
                <a16:creationId xmlns:a16="http://schemas.microsoft.com/office/drawing/2014/main" id="{2CD0762F-890D-441A-B723-EED583A09B6D}"/>
              </a:ext>
            </a:extLst>
          </p:cNvPr>
          <p:cNvSpPr>
            <a:spLocks noChangeArrowheads="1"/>
          </p:cNvSpPr>
          <p:nvPr/>
        </p:nvSpPr>
        <p:spPr bwMode="auto">
          <a:xfrm rot="16200000">
            <a:off x="1417914" y="4089695"/>
            <a:ext cx="1661538" cy="634492"/>
          </a:xfrm>
          <a:prstGeom prst="rect">
            <a:avLst/>
          </a:prstGeom>
          <a:solidFill>
            <a:srgbClr val="F8F8F8"/>
          </a:solidFill>
          <a:ln w="9525">
            <a:noFill/>
            <a:miter lim="800000"/>
            <a:headEnd/>
            <a:tailEnd/>
          </a:ln>
        </p:spPr>
        <p:txBody>
          <a:bodyPr wrap="square" lIns="70338" tIns="70338" rIns="70338" bIns="70338">
            <a:prstTxWarp prst="textNoShape">
              <a:avLst/>
            </a:prstTxWarp>
            <a:spAutoFit/>
          </a:bodyPr>
          <a:lstStyle/>
          <a:p>
            <a:pPr defTabSz="703402"/>
            <a:r>
              <a:rPr lang="en-GB" sz="1600" dirty="0">
                <a:solidFill>
                  <a:srgbClr val="000066"/>
                </a:solidFill>
                <a:latin typeface="Calibri" panose="020F0502020204030204" pitchFamily="34" charset="0"/>
                <a:ea typeface="Tahoma" pitchFamily="-108" charset="0"/>
                <a:cs typeface="Calibri" panose="020F0502020204030204" pitchFamily="34" charset="0"/>
              </a:rPr>
              <a:t>Fehmarn Belt Fixed </a:t>
            </a:r>
            <a:r>
              <a:rPr lang="en-GB" sz="1600" dirty="0" err="1">
                <a:solidFill>
                  <a:srgbClr val="000066"/>
                </a:solidFill>
                <a:latin typeface="Calibri" panose="020F0502020204030204" pitchFamily="34" charset="0"/>
                <a:ea typeface="Tahoma" pitchFamily="-108" charset="0"/>
                <a:cs typeface="Calibri" panose="020F0502020204030204" pitchFamily="34" charset="0"/>
              </a:rPr>
              <a:t>Linkproject</a:t>
            </a:r>
            <a:endParaRPr lang="en-GB" sz="1600" dirty="0">
              <a:solidFill>
                <a:srgbClr val="000066"/>
              </a:solidFill>
              <a:latin typeface="Calibri" panose="020F0502020204030204" pitchFamily="34" charset="0"/>
              <a:ea typeface="Tahoma" pitchFamily="-108" charset="0"/>
              <a:cs typeface="Calibri" panose="020F0502020204030204" pitchFamily="34" charset="0"/>
            </a:endParaRPr>
          </a:p>
        </p:txBody>
      </p:sp>
      <p:cxnSp>
        <p:nvCxnSpPr>
          <p:cNvPr id="74" name="Connecteur droit avec flèche 57">
            <a:extLst>
              <a:ext uri="{FF2B5EF4-FFF2-40B4-BE49-F238E27FC236}">
                <a16:creationId xmlns:a16="http://schemas.microsoft.com/office/drawing/2014/main" id="{488BDC7B-44F7-4BA0-BF25-DE91E84DC4CA}"/>
              </a:ext>
            </a:extLst>
          </p:cNvPr>
          <p:cNvCxnSpPr>
            <a:cxnSpLocks/>
          </p:cNvCxnSpPr>
          <p:nvPr/>
        </p:nvCxnSpPr>
        <p:spPr>
          <a:xfrm flipV="1">
            <a:off x="3245765" y="3576173"/>
            <a:ext cx="3" cy="1661538"/>
          </a:xfrm>
          <a:prstGeom prst="straightConnector1">
            <a:avLst/>
          </a:prstGeom>
          <a:ln w="25400">
            <a:solidFill>
              <a:schemeClr val="tx1">
                <a:lumMod val="65000"/>
                <a:lumOff val="35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75" name="Connecteur droit avec flèche 58">
            <a:extLst>
              <a:ext uri="{FF2B5EF4-FFF2-40B4-BE49-F238E27FC236}">
                <a16:creationId xmlns:a16="http://schemas.microsoft.com/office/drawing/2014/main" id="{37B8464F-8A65-4CCB-8A0F-A15EFD3EBC31}"/>
              </a:ext>
            </a:extLst>
          </p:cNvPr>
          <p:cNvCxnSpPr>
            <a:cxnSpLocks/>
          </p:cNvCxnSpPr>
          <p:nvPr/>
        </p:nvCxnSpPr>
        <p:spPr>
          <a:xfrm>
            <a:off x="3245769" y="5250785"/>
            <a:ext cx="6579963" cy="0"/>
          </a:xfrm>
          <a:prstGeom prst="straightConnector1">
            <a:avLst/>
          </a:prstGeom>
          <a:ln w="25400">
            <a:solidFill>
              <a:srgbClr val="3A6A8F"/>
            </a:solidFill>
            <a:tailEnd type="triangle" w="lg" len="lg"/>
          </a:ln>
        </p:spPr>
        <p:style>
          <a:lnRef idx="1">
            <a:schemeClr val="accent1"/>
          </a:lnRef>
          <a:fillRef idx="0">
            <a:schemeClr val="accent1"/>
          </a:fillRef>
          <a:effectRef idx="0">
            <a:schemeClr val="accent1"/>
          </a:effectRef>
          <a:fontRef idx="minor">
            <a:schemeClr val="tx1"/>
          </a:fontRef>
        </p:style>
      </p:cxnSp>
      <p:sp>
        <p:nvSpPr>
          <p:cNvPr id="76" name="Rectangle 75">
            <a:extLst>
              <a:ext uri="{FF2B5EF4-FFF2-40B4-BE49-F238E27FC236}">
                <a16:creationId xmlns:a16="http://schemas.microsoft.com/office/drawing/2014/main" id="{8C605E06-8F95-400C-8A77-CFF536421313}"/>
              </a:ext>
            </a:extLst>
          </p:cNvPr>
          <p:cNvSpPr/>
          <p:nvPr/>
        </p:nvSpPr>
        <p:spPr>
          <a:xfrm>
            <a:off x="3245767" y="4735592"/>
            <a:ext cx="2990769" cy="498462"/>
          </a:xfrm>
          <a:prstGeom prst="rect">
            <a:avLst/>
          </a:prstGeom>
          <a:solidFill>
            <a:srgbClr val="009193">
              <a:alpha val="5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GB" sz="1600" dirty="0">
                <a:latin typeface="Calibri" panose="020F0502020204030204" pitchFamily="34" charset="0"/>
                <a:cs typeface="Calibri" panose="020F0502020204030204" pitchFamily="34" charset="0"/>
              </a:rPr>
              <a:t>Planning &amp; Construction</a:t>
            </a:r>
          </a:p>
        </p:txBody>
      </p:sp>
      <p:sp>
        <p:nvSpPr>
          <p:cNvPr id="77" name="ZoneTexte 60">
            <a:extLst>
              <a:ext uri="{FF2B5EF4-FFF2-40B4-BE49-F238E27FC236}">
                <a16:creationId xmlns:a16="http://schemas.microsoft.com/office/drawing/2014/main" id="{BF21B3EA-27D6-4AE1-9F5A-54F829B6E4A0}"/>
              </a:ext>
            </a:extLst>
          </p:cNvPr>
          <p:cNvSpPr txBox="1"/>
          <p:nvPr/>
        </p:nvSpPr>
        <p:spPr>
          <a:xfrm>
            <a:off x="3146385" y="5206796"/>
            <a:ext cx="352982" cy="338554"/>
          </a:xfrm>
          <a:prstGeom prst="rect">
            <a:avLst/>
          </a:prstGeom>
          <a:noFill/>
        </p:spPr>
        <p:txBody>
          <a:bodyPr wrap="none" rtlCol="0">
            <a:spAutoFit/>
          </a:bodyPr>
          <a:lstStyle/>
          <a:p>
            <a:pPr algn="ctr"/>
            <a:r>
              <a:rPr lang="en-GB" sz="1600" dirty="0">
                <a:solidFill>
                  <a:srgbClr val="3A6A8F"/>
                </a:solidFill>
                <a:latin typeface="Calibri" panose="020F0502020204030204" pitchFamily="34" charset="0"/>
                <a:cs typeface="Calibri" panose="020F0502020204030204" pitchFamily="34" charset="0"/>
              </a:rPr>
              <a:t>T</a:t>
            </a:r>
            <a:r>
              <a:rPr lang="en-GB" sz="1600" baseline="-25000" dirty="0">
                <a:solidFill>
                  <a:srgbClr val="3A6A8F"/>
                </a:solidFill>
                <a:latin typeface="Calibri" panose="020F0502020204030204" pitchFamily="34" charset="0"/>
                <a:cs typeface="Calibri" panose="020F0502020204030204" pitchFamily="34" charset="0"/>
              </a:rPr>
              <a:t>0</a:t>
            </a:r>
          </a:p>
        </p:txBody>
      </p:sp>
      <p:sp>
        <p:nvSpPr>
          <p:cNvPr id="78" name="ZoneTexte 61">
            <a:extLst>
              <a:ext uri="{FF2B5EF4-FFF2-40B4-BE49-F238E27FC236}">
                <a16:creationId xmlns:a16="http://schemas.microsoft.com/office/drawing/2014/main" id="{0CC75587-0455-4941-AADC-5AE2F33EAB15}"/>
              </a:ext>
            </a:extLst>
          </p:cNvPr>
          <p:cNvSpPr txBox="1"/>
          <p:nvPr/>
        </p:nvSpPr>
        <p:spPr>
          <a:xfrm>
            <a:off x="6041642" y="5206796"/>
            <a:ext cx="477438" cy="338554"/>
          </a:xfrm>
          <a:prstGeom prst="rect">
            <a:avLst/>
          </a:prstGeom>
          <a:noFill/>
        </p:spPr>
        <p:txBody>
          <a:bodyPr wrap="none" rtlCol="0">
            <a:spAutoFit/>
          </a:bodyPr>
          <a:lstStyle/>
          <a:p>
            <a:pPr algn="ctr"/>
            <a:r>
              <a:rPr lang="en-GB" sz="1600" dirty="0">
                <a:solidFill>
                  <a:srgbClr val="3A6A8F"/>
                </a:solidFill>
                <a:latin typeface="Calibri" panose="020F0502020204030204" pitchFamily="34" charset="0"/>
                <a:cs typeface="Calibri" panose="020F0502020204030204" pitchFamily="34" charset="0"/>
              </a:rPr>
              <a:t>T</a:t>
            </a:r>
            <a:r>
              <a:rPr lang="en-GB" sz="1600" baseline="-25000" dirty="0">
                <a:solidFill>
                  <a:srgbClr val="3A6A8F"/>
                </a:solidFill>
                <a:latin typeface="Calibri" panose="020F0502020204030204" pitchFamily="34" charset="0"/>
                <a:cs typeface="Calibri" panose="020F0502020204030204" pitchFamily="34" charset="0"/>
              </a:rPr>
              <a:t>end</a:t>
            </a:r>
          </a:p>
        </p:txBody>
      </p:sp>
      <p:sp>
        <p:nvSpPr>
          <p:cNvPr id="79" name="Rectangle 78">
            <a:extLst>
              <a:ext uri="{FF2B5EF4-FFF2-40B4-BE49-F238E27FC236}">
                <a16:creationId xmlns:a16="http://schemas.microsoft.com/office/drawing/2014/main" id="{A1F4C42C-941B-4B7C-A2E4-EAFD99E03AD3}"/>
              </a:ext>
            </a:extLst>
          </p:cNvPr>
          <p:cNvSpPr/>
          <p:nvPr/>
        </p:nvSpPr>
        <p:spPr>
          <a:xfrm>
            <a:off x="6238827" y="4067682"/>
            <a:ext cx="3456000" cy="664615"/>
          </a:xfrm>
          <a:prstGeom prst="rect">
            <a:avLst/>
          </a:prstGeom>
          <a:solidFill>
            <a:srgbClr val="9DC3E6"/>
          </a:solidFill>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GB" sz="1600" dirty="0">
                <a:latin typeface="Calibri" panose="020F0502020204030204" pitchFamily="34" charset="0"/>
                <a:cs typeface="Calibri" panose="020F0502020204030204" pitchFamily="34" charset="0"/>
              </a:rPr>
              <a:t>Operation</a:t>
            </a:r>
          </a:p>
        </p:txBody>
      </p:sp>
      <p:cxnSp>
        <p:nvCxnSpPr>
          <p:cNvPr id="80" name="Connecteur droit avec flèche 63">
            <a:extLst>
              <a:ext uri="{FF2B5EF4-FFF2-40B4-BE49-F238E27FC236}">
                <a16:creationId xmlns:a16="http://schemas.microsoft.com/office/drawing/2014/main" id="{969856B5-85D9-4116-A598-11D0E9E9D1C2}"/>
              </a:ext>
            </a:extLst>
          </p:cNvPr>
          <p:cNvCxnSpPr>
            <a:cxnSpLocks/>
          </p:cNvCxnSpPr>
          <p:nvPr/>
        </p:nvCxnSpPr>
        <p:spPr>
          <a:xfrm>
            <a:off x="3245767" y="4365347"/>
            <a:ext cx="2990769" cy="1"/>
          </a:xfrm>
          <a:prstGeom prst="straightConnector1">
            <a:avLst/>
          </a:prstGeom>
          <a:ln w="25400">
            <a:solidFill>
              <a:srgbClr val="3A6A8F"/>
            </a:solidFill>
            <a:prstDash val="lgDash"/>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81" name="Connecteur droit avec flèche 65">
            <a:extLst>
              <a:ext uri="{FF2B5EF4-FFF2-40B4-BE49-F238E27FC236}">
                <a16:creationId xmlns:a16="http://schemas.microsoft.com/office/drawing/2014/main" id="{4921D659-9703-4002-B0B2-082B143ACE1F}"/>
              </a:ext>
            </a:extLst>
          </p:cNvPr>
          <p:cNvCxnSpPr>
            <a:cxnSpLocks/>
          </p:cNvCxnSpPr>
          <p:nvPr/>
        </p:nvCxnSpPr>
        <p:spPr>
          <a:xfrm>
            <a:off x="6237625" y="5111772"/>
            <a:ext cx="3456000" cy="1"/>
          </a:xfrm>
          <a:prstGeom prst="straightConnector1">
            <a:avLst/>
          </a:prstGeom>
          <a:ln w="25400">
            <a:solidFill>
              <a:srgbClr val="3A6A8F"/>
            </a:solidFill>
            <a:prstDash val="lgDash"/>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82" name="ZoneTexte 66">
            <a:extLst>
              <a:ext uri="{FF2B5EF4-FFF2-40B4-BE49-F238E27FC236}">
                <a16:creationId xmlns:a16="http://schemas.microsoft.com/office/drawing/2014/main" id="{D11A0DDB-41A8-4948-8567-287AB8ECB31B}"/>
              </a:ext>
            </a:extLst>
          </p:cNvPr>
          <p:cNvSpPr txBox="1"/>
          <p:nvPr/>
        </p:nvSpPr>
        <p:spPr>
          <a:xfrm>
            <a:off x="7211706" y="4762016"/>
            <a:ext cx="1631344" cy="338554"/>
          </a:xfrm>
          <a:prstGeom prst="rect">
            <a:avLst/>
          </a:prstGeom>
          <a:noFill/>
        </p:spPr>
        <p:txBody>
          <a:bodyPr wrap="none" rtlCol="0">
            <a:spAutoFit/>
          </a:bodyPr>
          <a:lstStyle/>
          <a:p>
            <a:pPr algn="ctr"/>
            <a:r>
              <a:rPr lang="en-GB" sz="1600" i="1" dirty="0">
                <a:solidFill>
                  <a:srgbClr val="3A6A8F"/>
                </a:solidFill>
                <a:latin typeface="Calibri" panose="020F0502020204030204" pitchFamily="34" charset="0"/>
                <a:cs typeface="Calibri" panose="020F0502020204030204" pitchFamily="34" charset="0"/>
              </a:rPr>
              <a:t>Non eligible costs</a:t>
            </a:r>
          </a:p>
        </p:txBody>
      </p:sp>
      <p:sp>
        <p:nvSpPr>
          <p:cNvPr id="83" name="ZoneTexte 67">
            <a:extLst>
              <a:ext uri="{FF2B5EF4-FFF2-40B4-BE49-F238E27FC236}">
                <a16:creationId xmlns:a16="http://schemas.microsoft.com/office/drawing/2014/main" id="{04E23848-A3EB-419F-A411-14606CD10E00}"/>
              </a:ext>
            </a:extLst>
          </p:cNvPr>
          <p:cNvSpPr txBox="1"/>
          <p:nvPr/>
        </p:nvSpPr>
        <p:spPr>
          <a:xfrm rot="16200000">
            <a:off x="2738235" y="3730410"/>
            <a:ext cx="631239" cy="338554"/>
          </a:xfrm>
          <a:prstGeom prst="rect">
            <a:avLst/>
          </a:prstGeom>
          <a:noFill/>
        </p:spPr>
        <p:txBody>
          <a:bodyPr wrap="square" rtlCol="0">
            <a:spAutoFit/>
          </a:bodyPr>
          <a:lstStyle/>
          <a:p>
            <a:pPr algn="ctr"/>
            <a:r>
              <a:rPr lang="en-GB" sz="1600" dirty="0">
                <a:solidFill>
                  <a:srgbClr val="3A6A8F"/>
                </a:solidFill>
                <a:latin typeface="Calibri" panose="020F0502020204030204" pitchFamily="34" charset="0"/>
                <a:cs typeface="Calibri" panose="020F0502020204030204" pitchFamily="34" charset="0"/>
              </a:rPr>
              <a:t>Costs</a:t>
            </a:r>
          </a:p>
        </p:txBody>
      </p:sp>
      <p:sp>
        <p:nvSpPr>
          <p:cNvPr id="84" name="ZoneTexte 68">
            <a:extLst>
              <a:ext uri="{FF2B5EF4-FFF2-40B4-BE49-F238E27FC236}">
                <a16:creationId xmlns:a16="http://schemas.microsoft.com/office/drawing/2014/main" id="{AAA8AF35-1905-4B8A-9E42-0190573C628E}"/>
              </a:ext>
            </a:extLst>
          </p:cNvPr>
          <p:cNvSpPr txBox="1"/>
          <p:nvPr/>
        </p:nvSpPr>
        <p:spPr>
          <a:xfrm>
            <a:off x="9143411" y="5255796"/>
            <a:ext cx="631239" cy="338554"/>
          </a:xfrm>
          <a:prstGeom prst="rect">
            <a:avLst/>
          </a:prstGeom>
          <a:noFill/>
        </p:spPr>
        <p:txBody>
          <a:bodyPr wrap="square" rtlCol="0">
            <a:spAutoFit/>
          </a:bodyPr>
          <a:lstStyle/>
          <a:p>
            <a:pPr algn="ctr"/>
            <a:r>
              <a:rPr lang="en-GB" sz="1600" dirty="0">
                <a:solidFill>
                  <a:srgbClr val="3A6A8F"/>
                </a:solidFill>
                <a:latin typeface="Calibri" panose="020F0502020204030204" pitchFamily="34" charset="0"/>
                <a:cs typeface="Calibri" panose="020F0502020204030204" pitchFamily="34" charset="0"/>
              </a:rPr>
              <a:t>Time</a:t>
            </a:r>
          </a:p>
        </p:txBody>
      </p:sp>
      <p:cxnSp>
        <p:nvCxnSpPr>
          <p:cNvPr id="85" name="Connecteur droit avec flèche 43">
            <a:extLst>
              <a:ext uri="{FF2B5EF4-FFF2-40B4-BE49-F238E27FC236}">
                <a16:creationId xmlns:a16="http://schemas.microsoft.com/office/drawing/2014/main" id="{B4430D23-E341-4531-8DB4-9DE702CB0918}"/>
              </a:ext>
            </a:extLst>
          </p:cNvPr>
          <p:cNvCxnSpPr>
            <a:cxnSpLocks/>
          </p:cNvCxnSpPr>
          <p:nvPr/>
        </p:nvCxnSpPr>
        <p:spPr>
          <a:xfrm>
            <a:off x="3245769" y="3264099"/>
            <a:ext cx="6579963" cy="0"/>
          </a:xfrm>
          <a:prstGeom prst="straightConnector1">
            <a:avLst/>
          </a:prstGeom>
          <a:ln w="25400">
            <a:solidFill>
              <a:srgbClr val="3A6A8F"/>
            </a:solidFill>
            <a:tailEnd type="triangle" w="lg" len="lg"/>
          </a:ln>
        </p:spPr>
        <p:style>
          <a:lnRef idx="1">
            <a:schemeClr val="accent1"/>
          </a:lnRef>
          <a:fillRef idx="0">
            <a:schemeClr val="accent1"/>
          </a:fillRef>
          <a:effectRef idx="0">
            <a:schemeClr val="accent1"/>
          </a:effectRef>
          <a:fontRef idx="minor">
            <a:schemeClr val="tx1"/>
          </a:fontRef>
        </p:style>
      </p:cxnSp>
      <p:sp>
        <p:nvSpPr>
          <p:cNvPr id="86" name="Rectangle 85">
            <a:extLst>
              <a:ext uri="{FF2B5EF4-FFF2-40B4-BE49-F238E27FC236}">
                <a16:creationId xmlns:a16="http://schemas.microsoft.com/office/drawing/2014/main" id="{95407B6E-758E-4D16-B74F-AB5A5B12108E}"/>
              </a:ext>
            </a:extLst>
          </p:cNvPr>
          <p:cNvSpPr/>
          <p:nvPr/>
        </p:nvSpPr>
        <p:spPr>
          <a:xfrm>
            <a:off x="3245765" y="2931938"/>
            <a:ext cx="3323077" cy="332308"/>
          </a:xfrm>
          <a:prstGeom prst="rect">
            <a:avLst/>
          </a:prstGeom>
          <a:solidFill>
            <a:srgbClr val="009193">
              <a:alpha val="5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GB" sz="1600" dirty="0">
                <a:latin typeface="Calibri" panose="020F0502020204030204" pitchFamily="34" charset="0"/>
                <a:cs typeface="Calibri" panose="020F0502020204030204" pitchFamily="34" charset="0"/>
              </a:rPr>
              <a:t>R&amp;D</a:t>
            </a:r>
          </a:p>
        </p:txBody>
      </p:sp>
    </p:spTree>
    <p:extLst>
      <p:ext uri="{BB962C8B-B14F-4D97-AF65-F5344CB8AC3E}">
        <p14:creationId xmlns:p14="http://schemas.microsoft.com/office/powerpoint/2010/main" val="38804627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B43B837F-8FEA-4620-B784-D02C0F12E241}"/>
              </a:ext>
            </a:extLst>
          </p:cNvPr>
          <p:cNvSpPr/>
          <p:nvPr/>
        </p:nvSpPr>
        <p:spPr>
          <a:xfrm>
            <a:off x="0" y="5619750"/>
            <a:ext cx="12192000" cy="1238250"/>
          </a:xfrm>
          <a:prstGeom prst="rect">
            <a:avLst/>
          </a:prstGeom>
          <a:solidFill>
            <a:srgbClr val="013D7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B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364" name="Subtitle 2">
            <a:extLst>
              <a:ext uri="{FF2B5EF4-FFF2-40B4-BE49-F238E27FC236}">
                <a16:creationId xmlns:a16="http://schemas.microsoft.com/office/drawing/2014/main" id="{E5FC9959-D022-4660-87FE-3779BD32CDEF}"/>
              </a:ext>
            </a:extLst>
          </p:cNvPr>
          <p:cNvSpPr txBox="1">
            <a:spLocks noChangeArrowheads="1"/>
          </p:cNvSpPr>
          <p:nvPr/>
        </p:nvSpPr>
        <p:spPr bwMode="auto">
          <a:xfrm>
            <a:off x="0" y="5619750"/>
            <a:ext cx="12192000" cy="123825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0" marR="0" lvl="0" indent="0" algn="ctr" defTabSz="914400" rtl="0" eaLnBrk="1" fontAlgn="base" latinLnBrk="0" hangingPunct="1">
              <a:lnSpc>
                <a:spcPct val="90000"/>
              </a:lnSpc>
              <a:spcBef>
                <a:spcPts val="1000"/>
              </a:spcBef>
              <a:spcAft>
                <a:spcPct val="0"/>
              </a:spcAft>
              <a:buClrTx/>
              <a:buSzTx/>
              <a:buFont typeface="Arial" panose="020B0604020202020204" pitchFamily="34" charset="0"/>
              <a:buNone/>
              <a:tabLst/>
              <a:defRPr/>
            </a:pPr>
            <a:r>
              <a:rPr kumimoji="0" lang="en-US" altLang="en-US" sz="4400" b="0" i="1" u="none" strike="noStrike" kern="1200" cap="none" spc="0" normalizeH="0" baseline="0" noProof="0" dirty="0">
                <a:ln>
                  <a:noFill/>
                </a:ln>
                <a:solidFill>
                  <a:prstClr val="white"/>
                </a:solidFill>
                <a:effectLst/>
                <a:uLnTx/>
                <a:uFillTx/>
                <a:latin typeface="Georgia" panose="02040502050405020303" pitchFamily="18" charset="0"/>
                <a:ea typeface="+mn-ea"/>
                <a:cs typeface="+mn-cs"/>
              </a:rPr>
              <a:t>Hydrogen is usually 21 or 22</a:t>
            </a:r>
            <a:endParaRPr kumimoji="0" lang="ro-RO" altLang="en-US" sz="3200" b="0" i="1" u="none" strike="noStrike" kern="1200" cap="none" spc="0" normalizeH="0" baseline="0" noProof="0" dirty="0">
              <a:ln>
                <a:noFill/>
              </a:ln>
              <a:solidFill>
                <a:prstClr val="white"/>
              </a:solidFill>
              <a:effectLst/>
              <a:uLnTx/>
              <a:uFillTx/>
              <a:latin typeface="Georgia" panose="02040502050405020303" pitchFamily="18" charset="0"/>
              <a:ea typeface="+mn-ea"/>
              <a:cs typeface="+mn-cs"/>
            </a:endParaRPr>
          </a:p>
        </p:txBody>
      </p:sp>
      <p:sp>
        <p:nvSpPr>
          <p:cNvPr id="8" name="Footer Placeholder 7">
            <a:extLst>
              <a:ext uri="{FF2B5EF4-FFF2-40B4-BE49-F238E27FC236}">
                <a16:creationId xmlns:a16="http://schemas.microsoft.com/office/drawing/2014/main" id="{246252E6-9A69-4B17-8B2A-CD1757E0C4E6}"/>
              </a:ext>
            </a:extLst>
          </p:cNvPr>
          <p:cNvSpPr txBox="1">
            <a:spLocks/>
          </p:cNvSpPr>
          <p:nvPr/>
        </p:nvSpPr>
        <p:spPr>
          <a:xfrm>
            <a:off x="1098550" y="6580188"/>
            <a:ext cx="1898650" cy="303212"/>
          </a:xfrm>
          <a:prstGeom prst="rect">
            <a:avLst/>
          </a:prstGeom>
        </p:spPr>
        <p:txBody>
          <a:bodyPr anchor="ctr"/>
          <a:lstStyle>
            <a:defPPr>
              <a:defRPr lang="en-BE"/>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700" b="0" i="0" u="none" strike="noStrike" kern="1200" cap="none" spc="0" normalizeH="0" baseline="0" noProof="0" dirty="0">
                <a:ln>
                  <a:noFill/>
                </a:ln>
                <a:solidFill>
                  <a:prstClr val="black">
                    <a:tint val="75000"/>
                  </a:prstClr>
                </a:solidFill>
                <a:effectLst/>
                <a:uLnTx/>
                <a:uFillTx/>
                <a:latin typeface="Calibri Light" panose="020F0302020204030204"/>
                <a:ea typeface="+mn-ea"/>
                <a:cs typeface="+mn-cs"/>
              </a:rPr>
              <a:t>Copyright © 2021 Schuman Associates</a:t>
            </a:r>
            <a:endParaRPr kumimoji="0" lang="en-BE" sz="700" b="0" i="0" u="none" strike="noStrike" kern="1200" cap="none" spc="0" normalizeH="0" baseline="0" noProof="0" dirty="0">
              <a:ln>
                <a:noFill/>
              </a:ln>
              <a:solidFill>
                <a:prstClr val="black">
                  <a:tint val="75000"/>
                </a:prstClr>
              </a:solidFill>
              <a:effectLst/>
              <a:uLnTx/>
              <a:uFillTx/>
              <a:latin typeface="Calibri Light" panose="020F0302020204030204"/>
              <a:ea typeface="+mn-ea"/>
              <a:cs typeface="+mn-cs"/>
            </a:endParaRPr>
          </a:p>
        </p:txBody>
      </p:sp>
      <p:pic>
        <p:nvPicPr>
          <p:cNvPr id="15366" name="Picture 8">
            <a:extLst>
              <a:ext uri="{FF2B5EF4-FFF2-40B4-BE49-F238E27FC236}">
                <a16:creationId xmlns:a16="http://schemas.microsoft.com/office/drawing/2014/main" id="{0BFC7142-B81C-40AB-8055-BC5603FB59F0}"/>
              </a:ext>
            </a:extLst>
          </p:cNvPr>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122238" y="6532563"/>
            <a:ext cx="903287"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itle 1">
            <a:extLst>
              <a:ext uri="{FF2B5EF4-FFF2-40B4-BE49-F238E27FC236}">
                <a16:creationId xmlns:a16="http://schemas.microsoft.com/office/drawing/2014/main" id="{EF582A29-10F7-4A3E-AC92-787A688C8067}"/>
              </a:ext>
            </a:extLst>
          </p:cNvPr>
          <p:cNvSpPr txBox="1">
            <a:spLocks/>
          </p:cNvSpPr>
          <p:nvPr/>
        </p:nvSpPr>
        <p:spPr>
          <a:xfrm>
            <a:off x="1484311" y="685801"/>
            <a:ext cx="10018713" cy="952500"/>
          </a:xfrm>
          <a:prstGeom prst="rect">
            <a:avLst/>
          </a:prstGeom>
        </p:spPr>
        <p:txBody>
          <a:bodyPr/>
          <a:lstStyle>
            <a:lvl1pPr algn="l" rtl="0" eaLnBrk="1" fontAlgn="base" hangingPunct="1">
              <a:lnSpc>
                <a:spcPct val="90000"/>
              </a:lnSpc>
              <a:spcBef>
                <a:spcPct val="0"/>
              </a:spcBef>
              <a:spcAft>
                <a:spcPct val="0"/>
              </a:spcAft>
              <a:defRPr sz="4400" kern="1200">
                <a:solidFill>
                  <a:schemeClr val="tx1"/>
                </a:solidFill>
                <a:latin typeface="+mj-lt"/>
                <a:ea typeface="+mj-ea"/>
                <a:cs typeface="+mj-cs"/>
              </a:defRPr>
            </a:lvl1pPr>
            <a:lvl2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2pPr>
            <a:lvl3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3pPr>
            <a:lvl4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4pPr>
            <a:lvl5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5pPr>
            <a:lvl6pPr marL="4572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a:lstStyle>
          <a:p>
            <a:pPr algn="ctr"/>
            <a:r>
              <a:rPr lang="en-US" dirty="0"/>
              <a:t>The three types</a:t>
            </a:r>
          </a:p>
        </p:txBody>
      </p:sp>
      <p:sp>
        <p:nvSpPr>
          <p:cNvPr id="7" name="Content Placeholder 2">
            <a:extLst>
              <a:ext uri="{FF2B5EF4-FFF2-40B4-BE49-F238E27FC236}">
                <a16:creationId xmlns:a16="http://schemas.microsoft.com/office/drawing/2014/main" id="{C0774C69-49A4-485C-9062-0C5A863C528B}"/>
              </a:ext>
            </a:extLst>
          </p:cNvPr>
          <p:cNvSpPr txBox="1">
            <a:spLocks/>
          </p:cNvSpPr>
          <p:nvPr/>
        </p:nvSpPr>
        <p:spPr>
          <a:xfrm>
            <a:off x="1751010" y="1638302"/>
            <a:ext cx="10018713" cy="4179174"/>
          </a:xfrm>
          <a:prstGeom prst="rect">
            <a:avLst/>
          </a:prstGeom>
        </p:spPr>
        <p:txBody>
          <a:bodyPr>
            <a:normAutofit/>
          </a:bodyPr>
          <a:lstStyle>
            <a:lvl1pPr marL="228600" indent="-228600" algn="l" rtl="0" eaLnBrk="1" fontAlgn="base" hangingPunct="1">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mj-lt"/>
              <a:buAutoNum type="arabicPeriod"/>
            </a:pPr>
            <a:r>
              <a:rPr lang="en-US" sz="1800" dirty="0"/>
              <a:t>Point 21: </a:t>
            </a:r>
            <a:r>
              <a:rPr lang="en-GB" sz="1800" dirty="0">
                <a:solidFill>
                  <a:srgbClr val="000066"/>
                </a:solidFill>
                <a:latin typeface="Calibri" charset="0"/>
                <a:ea typeface="Calibri" charset="0"/>
                <a:cs typeface="Calibri" charset="0"/>
              </a:rPr>
              <a:t>“R&amp;D&amp;I projects must be of </a:t>
            </a:r>
            <a:r>
              <a:rPr lang="en-GB" sz="1800" b="1" dirty="0">
                <a:solidFill>
                  <a:srgbClr val="000066"/>
                </a:solidFill>
                <a:latin typeface="Calibri" charset="0"/>
                <a:ea typeface="Calibri" charset="0"/>
                <a:cs typeface="Calibri" charset="0"/>
              </a:rPr>
              <a:t>a major innovative nature or constitute an important added value in terms of R&amp;D&amp;I in the light of the state of the art</a:t>
            </a:r>
            <a:r>
              <a:rPr lang="en-GB" sz="1800" dirty="0">
                <a:solidFill>
                  <a:srgbClr val="000066"/>
                </a:solidFill>
                <a:latin typeface="Calibri" charset="0"/>
                <a:ea typeface="Calibri" charset="0"/>
                <a:cs typeface="Calibri" charset="0"/>
              </a:rPr>
              <a:t> in the sector concerned”</a:t>
            </a:r>
          </a:p>
          <a:p>
            <a:pPr marL="457200" indent="-457200">
              <a:buFont typeface="+mj-lt"/>
              <a:buAutoNum type="arabicPeriod"/>
            </a:pPr>
            <a:r>
              <a:rPr lang="en-US" sz="1800" dirty="0"/>
              <a:t>Point 22: </a:t>
            </a:r>
            <a:r>
              <a:rPr lang="en-GB" sz="1800" dirty="0">
                <a:solidFill>
                  <a:srgbClr val="000066"/>
                </a:solidFill>
                <a:latin typeface="Calibri" charset="0"/>
                <a:ea typeface="Calibri" charset="0"/>
                <a:cs typeface="Calibri" charset="0"/>
              </a:rPr>
              <a:t>“Projects comprising of industrial deployment must allow for </a:t>
            </a:r>
            <a:r>
              <a:rPr lang="en-GB" sz="1800" b="1" dirty="0">
                <a:solidFill>
                  <a:srgbClr val="000066"/>
                </a:solidFill>
                <a:latin typeface="Calibri" charset="0"/>
                <a:ea typeface="Calibri" charset="0"/>
                <a:cs typeface="Calibri" charset="0"/>
              </a:rPr>
              <a:t>the development of a new product or service with high research and innovation content</a:t>
            </a:r>
            <a:r>
              <a:rPr lang="en-GB" sz="1800" dirty="0">
                <a:solidFill>
                  <a:srgbClr val="000066"/>
                </a:solidFill>
                <a:latin typeface="Calibri" charset="0"/>
                <a:ea typeface="Calibri" charset="0"/>
                <a:cs typeface="Calibri" charset="0"/>
              </a:rPr>
              <a:t> and/or the deployment of a fundamentally innovative produc­tion process. </a:t>
            </a:r>
            <a:r>
              <a:rPr lang="en-GB" sz="1800" b="1" dirty="0">
                <a:solidFill>
                  <a:srgbClr val="000066"/>
                </a:solidFill>
                <a:latin typeface="Calibri" charset="0"/>
                <a:ea typeface="Calibri" charset="0"/>
                <a:cs typeface="Calibri" charset="0"/>
              </a:rPr>
              <a:t>Regular upgrades without an innovative dimension</a:t>
            </a:r>
            <a:r>
              <a:rPr lang="en-GB" sz="1800" dirty="0">
                <a:solidFill>
                  <a:srgbClr val="000066"/>
                </a:solidFill>
                <a:latin typeface="Calibri" charset="0"/>
                <a:ea typeface="Calibri" charset="0"/>
                <a:cs typeface="Calibri" charset="0"/>
              </a:rPr>
              <a:t> of existing facilities and the development of newer versions of existing products </a:t>
            </a:r>
            <a:r>
              <a:rPr lang="en-GB" sz="1800" b="1" dirty="0">
                <a:solidFill>
                  <a:srgbClr val="000066"/>
                </a:solidFill>
                <a:latin typeface="Calibri" charset="0"/>
                <a:ea typeface="Calibri" charset="0"/>
                <a:cs typeface="Calibri" charset="0"/>
              </a:rPr>
              <a:t>do not qualify as IPCEI</a:t>
            </a:r>
            <a:r>
              <a:rPr lang="en-GB" sz="1800" dirty="0">
                <a:solidFill>
                  <a:srgbClr val="000066"/>
                </a:solidFill>
                <a:latin typeface="Calibri" charset="0"/>
                <a:ea typeface="Calibri" charset="0"/>
                <a:cs typeface="Calibri" charset="0"/>
              </a:rPr>
              <a:t>”	</a:t>
            </a:r>
            <a:r>
              <a:rPr lang="en-GB" sz="1800" dirty="0">
                <a:solidFill>
                  <a:srgbClr val="000066"/>
                </a:solidFill>
                <a:latin typeface="Calibri" panose="020F0502020204030204" pitchFamily="34" charset="0"/>
                <a:ea typeface="Tahoma" pitchFamily="-108" charset="0"/>
                <a:cs typeface="Calibri" panose="020F0502020204030204" pitchFamily="34" charset="0"/>
              </a:rPr>
              <a:t>(point 22. IPCEI Communication)</a:t>
            </a:r>
          </a:p>
          <a:p>
            <a:pPr marL="457200" indent="-457200">
              <a:buFont typeface="+mj-lt"/>
              <a:buAutoNum type="arabicPeriod"/>
            </a:pPr>
            <a:r>
              <a:rPr lang="en-US" sz="1800" dirty="0"/>
              <a:t>Point 23: </a:t>
            </a:r>
            <a:r>
              <a:rPr lang="en-GB" sz="1800" dirty="0">
                <a:solidFill>
                  <a:srgbClr val="000066"/>
                </a:solidFill>
                <a:latin typeface="Calibri" charset="0"/>
                <a:ea typeface="Calibri" charset="0"/>
                <a:cs typeface="Calibri" charset="0"/>
              </a:rPr>
              <a:t>“Environmental,  energy  or  transport  projects  must  either  be  </a:t>
            </a:r>
            <a:r>
              <a:rPr lang="en-GB" sz="1800" b="1" dirty="0">
                <a:solidFill>
                  <a:srgbClr val="000066"/>
                </a:solidFill>
                <a:latin typeface="Calibri" charset="0"/>
                <a:ea typeface="Calibri" charset="0"/>
                <a:cs typeface="Calibri" charset="0"/>
              </a:rPr>
              <a:t>of  great  importance  for  the  environmental, energy,  including  security  of  energy  supply,  or  transport  strategy</a:t>
            </a:r>
            <a:r>
              <a:rPr lang="en-GB" sz="1800" dirty="0">
                <a:solidFill>
                  <a:srgbClr val="000066"/>
                </a:solidFill>
                <a:latin typeface="Calibri" charset="0"/>
                <a:ea typeface="Calibri" charset="0"/>
                <a:cs typeface="Calibri" charset="0"/>
              </a:rPr>
              <a:t>  of  the  Union  or  contribute  significantly to the internal market, including, but not limited to those specific sectors”		(</a:t>
            </a:r>
            <a:r>
              <a:rPr lang="en-GB" sz="1400" dirty="0">
                <a:solidFill>
                  <a:srgbClr val="000066"/>
                </a:solidFill>
                <a:latin typeface="Calibri" panose="020F0502020204030204" pitchFamily="34" charset="0"/>
                <a:ea typeface="Tahoma" pitchFamily="-108" charset="0"/>
                <a:cs typeface="Calibri" panose="020F0502020204030204" pitchFamily="34" charset="0"/>
              </a:rPr>
              <a:t>point 23. IPCEI Communication)</a:t>
            </a:r>
            <a:endParaRPr lang="en-GB" sz="1800" dirty="0">
              <a:solidFill>
                <a:srgbClr val="000066"/>
              </a:solidFill>
              <a:latin typeface="Calibri" charset="0"/>
              <a:ea typeface="Calibri" charset="0"/>
              <a:cs typeface="Calibri" charset="0"/>
            </a:endParaRPr>
          </a:p>
          <a:p>
            <a:pPr marL="457200" indent="-457200">
              <a:buFont typeface="+mj-lt"/>
              <a:buAutoNum type="arabicPeriod"/>
            </a:pPr>
            <a:endParaRPr lang="en-US" dirty="0"/>
          </a:p>
        </p:txBody>
      </p:sp>
    </p:spTree>
    <p:extLst>
      <p:ext uri="{BB962C8B-B14F-4D97-AF65-F5344CB8AC3E}">
        <p14:creationId xmlns:p14="http://schemas.microsoft.com/office/powerpoint/2010/main" val="3655261950"/>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A_full-services" id="{394C0345-90F1-4BA6-A380-0461B3643DCF}" vid="{395A2C10-6B7B-4213-BCB8-C2D2A44223B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SA_full-services</Template>
  <TotalTime>6636</TotalTime>
  <Words>1060</Words>
  <Application>Microsoft Office PowerPoint</Application>
  <PresentationFormat>Widescreen</PresentationFormat>
  <Paragraphs>119</Paragraphs>
  <Slides>13</Slides>
  <Notes>11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Arial</vt:lpstr>
      <vt:lpstr>Calibri</vt:lpstr>
      <vt:lpstr>Calibri Light</vt:lpstr>
      <vt:lpstr>Georgia</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Anca</dc:creator>
  <cp:lastModifiedBy>Diomides Mavroyiannis</cp:lastModifiedBy>
  <cp:revision>363</cp:revision>
  <dcterms:created xsi:type="dcterms:W3CDTF">2019-08-07T12:31:17Z</dcterms:created>
  <dcterms:modified xsi:type="dcterms:W3CDTF">2021-09-10T13:10:34Z</dcterms:modified>
</cp:coreProperties>
</file>